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2.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3.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 initials="" lastIdx="5" clrIdx="0"/>
  <p:cmAuthor id="1" name="Elizabeth Bonawitz"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66"/>
    <p:restoredTop sz="70987"/>
  </p:normalViewPr>
  <p:slideViewPr>
    <p:cSldViewPr snapToGrid="0" snapToObjects="1">
      <p:cViewPr varScale="1">
        <p:scale>
          <a:sx n="97" d="100"/>
          <a:sy n="97" d="100"/>
        </p:scale>
        <p:origin x="216" y="7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commentAuthors" Target="commentAuthors.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7-10-17T23:49:50.440" idx="1">
    <p:pos x="6000" y="0"/>
    <p:text>Should we use the same parallel question format here as we used in the germ questions? For psychosomatic questions, we use "Can that happen? Do you think Charlie’s cheeks can turn pink just from being embarrassed? Or do you think Charlie’s cheeks cannot turn pink just from being embarrassed?" If we use the format for germ questions, it should be "Can that happen? Can Charlie's cheeks turn pink just from being embarrassed? Or can that not happen? Can Charlie's cheeks not turn pink just from being embarrassed?"
-Microsoft Office User</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7-10-17T15:48:41.711" idx="2">
    <p:pos x="6000" y="0"/>
    <p:text>Change Aiden's jacket to make him more gender neutral. The sporty jacket makes him more like a boy.
-Yang Yang</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17-10-17T15:45:24.407" idx="3">
    <p:pos x="6000" y="0"/>
    <p:text>Change the hair color to dark brown
-Yang Yang</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marL="0" marR="0" lvl="0" indent="6985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1pPr>
            <a:lvl2pPr marL="457200" marR="0" lvl="1" indent="6985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2pPr>
            <a:lvl3pPr marL="914400" marR="0" lvl="2" indent="6985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3pPr>
            <a:lvl4pPr marL="1371600" marR="0" lvl="3" indent="6985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4pPr>
            <a:lvl5pPr marL="1828800" marR="0" lvl="4" indent="6985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5pPr>
            <a:lvl6pPr marL="2286000" marR="0" lvl="5" indent="6985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6pPr>
            <a:lvl7pPr marL="2743200" marR="0" lvl="6" indent="6985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7pPr>
            <a:lvl8pPr marL="3200400" marR="0" lvl="7" indent="6985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8pPr>
            <a:lvl9pPr marL="3657600" marR="0" lvl="8" indent="6985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617127770"/>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 name="Shape 5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457200" marR="0" lvl="0" indent="-304800" algn="l" rtl="0">
              <a:lnSpc>
                <a:spcPct val="115000"/>
              </a:lnSpc>
              <a:spcBef>
                <a:spcPts val="0"/>
              </a:spcBef>
              <a:buClr>
                <a:schemeClr val="dk1"/>
              </a:buClr>
              <a:buSzPct val="100000"/>
              <a:buFont typeface="Times New Roman"/>
              <a:buAutoNum type="arabicPeriod"/>
            </a:pPr>
            <a:r>
              <a:rPr lang="en-US" sz="1200" b="0" i="0" u="none" strike="noStrike" cap="none" dirty="0">
                <a:solidFill>
                  <a:schemeClr val="dk1"/>
                </a:solidFill>
                <a:highlight>
                  <a:srgbClr val="FFFFFF"/>
                </a:highlight>
                <a:latin typeface="Times New Roman"/>
                <a:ea typeface="Times New Roman"/>
                <a:cs typeface="Times New Roman"/>
                <a:sym typeface="Times New Roman"/>
              </a:rPr>
              <a:t>This is Charlie. Charlie spills all his/her crayons in front of her class, and s/he feels embarrassed. </a:t>
            </a:r>
            <a:r>
              <a:rPr lang="en-US" sz="1100" b="0" i="0" u="none" strike="noStrike" cap="none" dirty="0">
                <a:solidFill>
                  <a:schemeClr val="dk1"/>
                </a:solidFill>
                <a:latin typeface="Arial"/>
                <a:ea typeface="Arial"/>
                <a:cs typeface="Arial"/>
                <a:sym typeface="Arial"/>
              </a:rPr>
              <a:t>Charlie has heard from her/his friend that if s/he feels embarrassed, her/his cheeks could turn pink.</a:t>
            </a:r>
          </a:p>
        </p:txBody>
      </p:sp>
    </p:spTree>
    <p:extLst>
      <p:ext uri="{BB962C8B-B14F-4D97-AF65-F5344CB8AC3E}">
        <p14:creationId xmlns:p14="http://schemas.microsoft.com/office/powerpoint/2010/main" val="5133939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5" name="Shape 105"/>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Clr>
                <a:schemeClr val="dk1"/>
              </a:buClr>
              <a:buSzPct val="100000"/>
              <a:buFont typeface="Arial"/>
              <a:buChar char="●"/>
            </a:pPr>
            <a:r>
              <a:rPr lang="en-US" sz="1100" b="0" i="0" u="none" strike="noStrike" cap="none" dirty="0">
                <a:solidFill>
                  <a:schemeClr val="dk1"/>
                </a:solidFill>
                <a:latin typeface="Arial"/>
                <a:ea typeface="Arial"/>
                <a:cs typeface="Arial"/>
                <a:sym typeface="Arial"/>
              </a:rPr>
              <a:t>Can that happen? Do you think Ari can get a headache just from feeling frustrated? Or do you think Ari cannot get a headache just from feeling frustrated?</a:t>
            </a:r>
          </a:p>
          <a:p>
            <a:pPr marL="0" marR="0" lvl="0" indent="-69850" algn="l" rtl="0">
              <a:spcBef>
                <a:spcPts val="0"/>
              </a:spcBef>
              <a:buClr>
                <a:schemeClr val="dk1"/>
              </a:buClr>
              <a:buSzPct val="1000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764090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1" name="Shape 11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457200" marR="0" lvl="0" indent="-304800" algn="l" rtl="0">
              <a:lnSpc>
                <a:spcPct val="115000"/>
              </a:lnSpc>
              <a:spcBef>
                <a:spcPts val="0"/>
              </a:spcBef>
              <a:buClr>
                <a:schemeClr val="dk1"/>
              </a:buClr>
              <a:buSzPct val="100000"/>
              <a:buFont typeface="Times New Roman"/>
              <a:buAutoNum type="arabicPeriod"/>
            </a:pPr>
            <a:r>
              <a:rPr lang="en-US" sz="1100" b="0" i="0" u="none" strike="noStrike" cap="none" dirty="0">
                <a:solidFill>
                  <a:schemeClr val="dk1"/>
                </a:solidFill>
                <a:latin typeface="Arial"/>
                <a:ea typeface="Arial"/>
                <a:cs typeface="Arial"/>
                <a:sym typeface="Arial"/>
              </a:rPr>
              <a:t>This is Blake. Blake sees a snake in her backyard, and s/he feels scared. Blake heard from her/his friend that s/he c</a:t>
            </a:r>
            <a:r>
              <a:rPr lang="en-US" dirty="0"/>
              <a:t>ould start to get a</a:t>
            </a:r>
            <a:r>
              <a:rPr lang="en-US" sz="1100" b="0" i="0" u="none" strike="noStrike" cap="none" dirty="0">
                <a:solidFill>
                  <a:schemeClr val="dk1"/>
                </a:solidFill>
                <a:latin typeface="Arial"/>
                <a:ea typeface="Arial"/>
                <a:cs typeface="Arial"/>
                <a:sym typeface="Arial"/>
              </a:rPr>
              <a:t> stomach ache from being scared. </a:t>
            </a:r>
          </a:p>
        </p:txBody>
      </p:sp>
    </p:spTree>
    <p:extLst>
      <p:ext uri="{BB962C8B-B14F-4D97-AF65-F5344CB8AC3E}">
        <p14:creationId xmlns:p14="http://schemas.microsoft.com/office/powerpoint/2010/main" val="9958776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7" name="Shape 117"/>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Clr>
                <a:schemeClr val="dk1"/>
              </a:buClr>
              <a:buSzPct val="100000"/>
              <a:buFont typeface="Arial"/>
              <a:buChar char="●"/>
            </a:pPr>
            <a:r>
              <a:rPr lang="en-US" sz="1100" b="0" i="0" u="none" strike="noStrike" cap="none" dirty="0">
                <a:solidFill>
                  <a:schemeClr val="dk1"/>
                </a:solidFill>
                <a:latin typeface="Arial"/>
                <a:ea typeface="Arial"/>
                <a:cs typeface="Arial"/>
                <a:sym typeface="Arial"/>
              </a:rPr>
              <a:t>Can that happen? Do you think Blake can </a:t>
            </a:r>
            <a:r>
              <a:rPr lang="en-US" dirty="0"/>
              <a:t>get</a:t>
            </a:r>
            <a:r>
              <a:rPr lang="en-US" sz="1100" b="0" i="0" u="none" strike="noStrike" cap="none" dirty="0">
                <a:solidFill>
                  <a:schemeClr val="dk1"/>
                </a:solidFill>
                <a:latin typeface="Arial"/>
                <a:ea typeface="Arial"/>
                <a:cs typeface="Arial"/>
                <a:sym typeface="Arial"/>
              </a:rPr>
              <a:t> stomach ache just from feeling scared? Or do you think Blake cannot </a:t>
            </a:r>
            <a:r>
              <a:rPr lang="en-US" dirty="0"/>
              <a:t>get a</a:t>
            </a:r>
            <a:r>
              <a:rPr lang="en-US" sz="1100" b="0" i="0" u="none" strike="noStrike" cap="none" dirty="0">
                <a:solidFill>
                  <a:schemeClr val="dk1"/>
                </a:solidFill>
                <a:latin typeface="Arial"/>
                <a:ea typeface="Arial"/>
                <a:cs typeface="Arial"/>
                <a:sym typeface="Arial"/>
              </a:rPr>
              <a:t> stomach ache just from feeling scared?</a:t>
            </a:r>
          </a:p>
          <a:p>
            <a:pPr marL="0" marR="0" lvl="0" indent="-69849" algn="l" rtl="0">
              <a:spcBef>
                <a:spcPts val="0"/>
              </a:spcBef>
              <a:spcAft>
                <a:spcPts val="0"/>
              </a:spcAft>
              <a:buClr>
                <a:schemeClr val="dk1"/>
              </a:buClr>
              <a:buSzPct val="91666"/>
              <a:buFont typeface="Arial"/>
              <a:buNone/>
            </a:pPr>
            <a:endParaRPr sz="1200" b="0" i="0" u="none" strike="noStrike" cap="none" dirty="0">
              <a:solidFill>
                <a:schemeClr val="dk1"/>
              </a:solidFill>
              <a:latin typeface="Arial"/>
              <a:ea typeface="Arial"/>
              <a:cs typeface="Arial"/>
              <a:sym typeface="Arial"/>
            </a:endParaRPr>
          </a:p>
          <a:p>
            <a:pPr marL="0" marR="0" lvl="0" indent="-69850" algn="l" rtl="0">
              <a:spcBef>
                <a:spcPts val="0"/>
              </a:spcBef>
              <a:buClr>
                <a:schemeClr val="dk1"/>
              </a:buClr>
              <a:buSzPct val="1000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7564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8" name="Shape 5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100000"/>
              <a:buFont typeface="Arial"/>
              <a:buChar char="●"/>
            </a:pPr>
            <a:r>
              <a:rPr lang="en-US" sz="1100" b="0" i="0" u="none" strike="noStrike" cap="none" dirty="0">
                <a:solidFill>
                  <a:schemeClr val="dk1"/>
                </a:solidFill>
                <a:latin typeface="Arial"/>
                <a:ea typeface="Arial"/>
                <a:cs typeface="Arial"/>
                <a:sym typeface="Arial"/>
              </a:rPr>
              <a:t>Can that happen? Do you think Charlie’s cheeks can turn pink just from being embarrassed? Or do you think Charlie’s cheeks cannot turn pink just from being embarrassed?</a:t>
            </a:r>
          </a:p>
        </p:txBody>
      </p:sp>
    </p:spTree>
    <p:extLst>
      <p:ext uri="{BB962C8B-B14F-4D97-AF65-F5344CB8AC3E}">
        <p14:creationId xmlns:p14="http://schemas.microsoft.com/office/powerpoint/2010/main" val="22958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4" name="Shape 6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457200" marR="0" lvl="0" indent="-374650" algn="l" rtl="0">
              <a:lnSpc>
                <a:spcPct val="115000"/>
              </a:lnSpc>
              <a:spcBef>
                <a:spcPts val="0"/>
              </a:spcBef>
              <a:spcAft>
                <a:spcPts val="0"/>
              </a:spcAft>
              <a:buClr>
                <a:schemeClr val="dk1"/>
              </a:buClr>
              <a:buSzPct val="100000"/>
              <a:buFont typeface="Times New Roman"/>
              <a:buNone/>
            </a:pPr>
            <a:r>
              <a:rPr lang="en-US" sz="1100" b="0" i="0" u="none" strike="noStrike" cap="none" dirty="0">
                <a:solidFill>
                  <a:schemeClr val="dk1"/>
                </a:solidFill>
                <a:latin typeface="Arial"/>
                <a:ea typeface="Arial"/>
                <a:cs typeface="Arial"/>
                <a:sym typeface="Arial"/>
              </a:rPr>
              <a:t>This is August. August is sad because her/his mom told her/him that s/he cannot have ice-cream. August heard from her/his friend that if s/he keeps being sad, s/he could get chest pain (That is, s/he could get a sore spot in her/his chest here.). </a:t>
            </a:r>
          </a:p>
        </p:txBody>
      </p:sp>
    </p:spTree>
    <p:extLst>
      <p:ext uri="{BB962C8B-B14F-4D97-AF65-F5344CB8AC3E}">
        <p14:creationId xmlns:p14="http://schemas.microsoft.com/office/powerpoint/2010/main" val="1463264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0" name="Shape 70"/>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100000"/>
              <a:buFont typeface="Arial"/>
              <a:buChar char="●"/>
            </a:pPr>
            <a:r>
              <a:rPr lang="en-US" sz="1100" b="0" i="0" u="none" strike="noStrike" cap="none" dirty="0">
                <a:solidFill>
                  <a:schemeClr val="dk1"/>
                </a:solidFill>
                <a:latin typeface="Arial"/>
                <a:ea typeface="Arial"/>
                <a:cs typeface="Arial"/>
                <a:sym typeface="Arial"/>
              </a:rPr>
              <a:t>Can that happen? Do you think August can get chest pain just from being sad? Or do you think August cannot get chest pain just from being sad?</a:t>
            </a:r>
          </a:p>
        </p:txBody>
      </p:sp>
    </p:spTree>
    <p:extLst>
      <p:ext uri="{BB962C8B-B14F-4D97-AF65-F5344CB8AC3E}">
        <p14:creationId xmlns:p14="http://schemas.microsoft.com/office/powerpoint/2010/main" val="102163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6" name="Shape 7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457200" marR="0" lvl="0" indent="-304800" algn="l" rtl="0">
              <a:lnSpc>
                <a:spcPct val="115000"/>
              </a:lnSpc>
              <a:spcBef>
                <a:spcPts val="0"/>
              </a:spcBef>
              <a:buClr>
                <a:schemeClr val="dk1"/>
              </a:buClr>
              <a:buSzPct val="100000"/>
              <a:buFont typeface="Times New Roman"/>
              <a:buAutoNum type="arabicPeriod"/>
            </a:pPr>
            <a:r>
              <a:rPr lang="en-US" sz="1100" b="0" i="0" u="none" strike="noStrike" cap="none" dirty="0">
                <a:solidFill>
                  <a:schemeClr val="dk1"/>
                </a:solidFill>
                <a:latin typeface="Arial"/>
                <a:ea typeface="Arial"/>
                <a:cs typeface="Arial"/>
                <a:sym typeface="Arial"/>
              </a:rPr>
              <a:t>This is Aiden. Aiden feels bored because s/he doesn’t have anything to do today. Aiden’s friend says that if s/he feels bored s/he could start to feel tired.  </a:t>
            </a:r>
          </a:p>
        </p:txBody>
      </p:sp>
    </p:spTree>
    <p:extLst>
      <p:ext uri="{BB962C8B-B14F-4D97-AF65-F5344CB8AC3E}">
        <p14:creationId xmlns:p14="http://schemas.microsoft.com/office/powerpoint/2010/main" val="1214191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1" name="Shape 8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Clr>
                <a:schemeClr val="dk1"/>
              </a:buClr>
              <a:buSzPct val="100000"/>
              <a:buFont typeface="Arial"/>
              <a:buChar char="●"/>
            </a:pPr>
            <a:r>
              <a:rPr lang="en-US" sz="1100" b="0" i="0" u="none" strike="noStrike" cap="none" dirty="0">
                <a:solidFill>
                  <a:schemeClr val="dk1"/>
                </a:solidFill>
                <a:latin typeface="Arial"/>
                <a:ea typeface="Arial"/>
                <a:cs typeface="Arial"/>
                <a:sym typeface="Arial"/>
              </a:rPr>
              <a:t>Can that happen? Do you think Aiden can feel tired just because s/he’s bored? Or do you think Aiden cannot feel tired just from being bored?</a:t>
            </a:r>
          </a:p>
          <a:p>
            <a:pPr marL="0" marR="0" lvl="0" indent="-69850" algn="l" rtl="0">
              <a:spcBef>
                <a:spcPts val="0"/>
              </a:spcBef>
              <a:buClr>
                <a:schemeClr val="dk1"/>
              </a:buClr>
              <a:buSzPct val="1000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19901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7" name="Shape 87"/>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457200" marR="0" lvl="0" indent="-304800" algn="l" rtl="0">
              <a:lnSpc>
                <a:spcPct val="115000"/>
              </a:lnSpc>
              <a:spcBef>
                <a:spcPts val="0"/>
              </a:spcBef>
              <a:buClr>
                <a:schemeClr val="dk1"/>
              </a:buClr>
              <a:buSzPct val="100000"/>
              <a:buFont typeface="Times New Roman"/>
              <a:buAutoNum type="arabicPeriod"/>
            </a:pPr>
            <a:r>
              <a:rPr lang="en-US" sz="1100" b="0" i="0" u="none" strike="noStrike" cap="none" dirty="0">
                <a:solidFill>
                  <a:schemeClr val="dk1"/>
                </a:solidFill>
                <a:latin typeface="Arial"/>
                <a:ea typeface="Arial"/>
                <a:cs typeface="Arial"/>
                <a:sym typeface="Arial"/>
              </a:rPr>
              <a:t>This is Alex. Alex is Angry because a classmate took his/her toy away. Alex’s friend told him/her that if s/he feels angry at his/her classmate, his/her fists </a:t>
            </a:r>
            <a:r>
              <a:rPr lang="en-US" dirty="0"/>
              <a:t>might start to</a:t>
            </a:r>
            <a:r>
              <a:rPr lang="en-US" sz="1100" b="0" i="0" u="none" strike="noStrike" cap="none" dirty="0">
                <a:solidFill>
                  <a:schemeClr val="dk1"/>
                </a:solidFill>
                <a:latin typeface="Arial"/>
                <a:ea typeface="Arial"/>
                <a:cs typeface="Arial"/>
                <a:sym typeface="Arial"/>
              </a:rPr>
              <a:t> clench -- that is, it can feel like s/he’s squeezing her/his fingers really tight together like this.</a:t>
            </a:r>
          </a:p>
        </p:txBody>
      </p:sp>
    </p:spTree>
    <p:extLst>
      <p:ext uri="{BB962C8B-B14F-4D97-AF65-F5344CB8AC3E}">
        <p14:creationId xmlns:p14="http://schemas.microsoft.com/office/powerpoint/2010/main" val="664512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3" name="Shape 93"/>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Clr>
                <a:schemeClr val="dk1"/>
              </a:buClr>
              <a:buSzPct val="100000"/>
              <a:buFont typeface="Arial"/>
              <a:buChar char="●"/>
            </a:pPr>
            <a:r>
              <a:rPr lang="en-US" sz="1100" b="0" i="0" u="none" strike="noStrike" cap="none" dirty="0">
                <a:solidFill>
                  <a:schemeClr val="dk1"/>
                </a:solidFill>
                <a:latin typeface="Arial"/>
                <a:ea typeface="Arial"/>
                <a:cs typeface="Arial"/>
                <a:sym typeface="Arial"/>
              </a:rPr>
              <a:t>Can that happen? Do you think Alex’s fists can clench just because s/he’s angry? Or do you think Alex cannot have her/his fists clench just from being angry?</a:t>
            </a:r>
          </a:p>
          <a:p>
            <a:pPr marL="0" marR="0" lvl="0" indent="-69850" algn="l" rtl="0">
              <a:spcBef>
                <a:spcPts val="0"/>
              </a:spcBef>
              <a:spcAft>
                <a:spcPts val="0"/>
              </a:spcAft>
              <a:buClr>
                <a:schemeClr val="dk1"/>
              </a:buClr>
              <a:buSzPct val="100000"/>
              <a:buFont typeface="Arial"/>
              <a:buNone/>
            </a:pPr>
            <a:endParaRPr sz="1100" b="0" i="0" u="none" strike="noStrike" cap="none" dirty="0">
              <a:solidFill>
                <a:schemeClr val="dk1"/>
              </a:solidFill>
              <a:latin typeface="Arial"/>
              <a:ea typeface="Arial"/>
              <a:cs typeface="Arial"/>
              <a:sym typeface="Arial"/>
            </a:endParaRPr>
          </a:p>
          <a:p>
            <a:pPr marL="0" marR="0" lvl="0" indent="-69850" algn="l" rtl="0">
              <a:spcBef>
                <a:spcPts val="0"/>
              </a:spcBef>
              <a:buClr>
                <a:schemeClr val="dk1"/>
              </a:buClr>
              <a:buSzPct val="1000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48219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9" name="Shape 99"/>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457200" marR="0" lvl="0" indent="-304800" algn="l" rtl="0">
              <a:lnSpc>
                <a:spcPct val="115000"/>
              </a:lnSpc>
              <a:spcBef>
                <a:spcPts val="0"/>
              </a:spcBef>
              <a:buClr>
                <a:schemeClr val="dk1"/>
              </a:buClr>
              <a:buSzPct val="100000"/>
              <a:buFont typeface="Times New Roman"/>
              <a:buAutoNum type="arabicPeriod"/>
            </a:pPr>
            <a:r>
              <a:rPr lang="en-US" sz="1100" b="0" i="0" u="none" strike="noStrike" cap="none" dirty="0">
                <a:solidFill>
                  <a:schemeClr val="dk1"/>
                </a:solidFill>
                <a:latin typeface="Arial"/>
                <a:ea typeface="Arial"/>
                <a:cs typeface="Arial"/>
                <a:sym typeface="Arial"/>
              </a:rPr>
              <a:t>This is Ari. Ari is trying to solve a puzzle, but s/he fails. Ari feels frustrated. Ari has heard from his/her brother that if s/he feels frustrated s/he c</a:t>
            </a:r>
            <a:r>
              <a:rPr lang="en-US" dirty="0"/>
              <a:t>ould start to get a</a:t>
            </a:r>
            <a:r>
              <a:rPr lang="en-US" sz="1100" b="0" i="0" u="none" strike="noStrike" cap="none" dirty="0">
                <a:solidFill>
                  <a:schemeClr val="dk1"/>
                </a:solidFill>
                <a:latin typeface="Arial"/>
                <a:ea typeface="Arial"/>
                <a:cs typeface="Arial"/>
                <a:sym typeface="Arial"/>
              </a:rPr>
              <a:t> headache. </a:t>
            </a:r>
          </a:p>
        </p:txBody>
      </p:sp>
    </p:spTree>
    <p:extLst>
      <p:ext uri="{BB962C8B-B14F-4D97-AF65-F5344CB8AC3E}">
        <p14:creationId xmlns:p14="http://schemas.microsoft.com/office/powerpoint/2010/main" val="961283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aption">
    <p:spTree>
      <p:nvGrpSpPr>
        <p:cNvPr id="1" name="Shape 43"/>
        <p:cNvGrpSpPr/>
        <p:nvPr/>
      </p:nvGrpSpPr>
      <p:grpSpPr>
        <a:xfrm>
          <a:off x="0" y="0"/>
          <a:ext cx="0" cy="0"/>
          <a:chOff x="0" y="0"/>
          <a:chExt cx="0" cy="0"/>
        </a:xfrm>
      </p:grpSpPr>
      <p:sp>
        <p:nvSpPr>
          <p:cNvPr id="44" name="Shape 44"/>
          <p:cNvSpPr txBox="1">
            <a:spLocks noGrp="1"/>
          </p:cNvSpPr>
          <p:nvPr>
            <p:ph type="body" idx="1"/>
          </p:nvPr>
        </p:nvSpPr>
        <p:spPr>
          <a:xfrm>
            <a:off x="311700" y="4230575"/>
            <a:ext cx="5998800" cy="605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2"/>
              </a:buClr>
              <a:buSzPct val="100000"/>
              <a:buFont typeface="Arial"/>
              <a:buNone/>
              <a:defRPr sz="1800" b="0" i="0" u="none" strike="noStrike" cap="none">
                <a:solidFill>
                  <a:schemeClr val="dk2"/>
                </a:solidFill>
                <a:latin typeface="Arial"/>
                <a:ea typeface="Arial"/>
                <a:cs typeface="Arial"/>
                <a:sym typeface="Arial"/>
              </a:defRPr>
            </a:lvl1pPr>
            <a:lvl2pPr marL="0" marR="0" lvl="1"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2pPr>
            <a:lvl3pPr marL="0" marR="0" lvl="2"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3pPr>
            <a:lvl4pPr marL="0" marR="0" lvl="3"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4pPr>
            <a:lvl5pPr marL="0" marR="0" lvl="4"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5pPr>
            <a:lvl6pPr marL="0" marR="0" lvl="5"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6pPr>
            <a:lvl7pPr marL="0" marR="0" lvl="6"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7pPr>
            <a:lvl8pPr marL="0" marR="0" lvl="7"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8pPr>
            <a:lvl9pPr marL="0" marR="0" lvl="8"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45" name="Shape 45"/>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ig number">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311700" y="1106125"/>
            <a:ext cx="8520600" cy="1963500"/>
          </a:xfrm>
          <a:prstGeom prst="rect">
            <a:avLst/>
          </a:prstGeom>
          <a:noFill/>
          <a:ln>
            <a:noFill/>
          </a:ln>
        </p:spPr>
        <p:txBody>
          <a:bodyPr wrap="square" lIns="91425" tIns="91425" rIns="91425" bIns="91425" anchor="b" anchorCtr="0"/>
          <a:lstStyle>
            <a:lvl1pPr marL="0" marR="0" lvl="0" indent="0" algn="ctr" rtl="0">
              <a:lnSpc>
                <a:spcPct val="100000"/>
              </a:lnSpc>
              <a:spcBef>
                <a:spcPts val="0"/>
              </a:spcBef>
              <a:spcAft>
                <a:spcPts val="0"/>
              </a:spcAft>
              <a:buClr>
                <a:schemeClr val="dk1"/>
              </a:buClr>
              <a:buSzPct val="100000"/>
              <a:buFont typeface="Arial"/>
              <a:buNone/>
              <a:defRPr sz="12000" b="0" i="0" u="none" strike="noStrike" cap="none">
                <a:solidFill>
                  <a:schemeClr val="dk1"/>
                </a:solidFill>
                <a:latin typeface="Arial"/>
                <a:ea typeface="Arial"/>
                <a:cs typeface="Arial"/>
                <a:sym typeface="Arial"/>
              </a:defRPr>
            </a:lvl1pPr>
            <a:lvl2pPr lvl="1" indent="0" algn="ctr">
              <a:spcBef>
                <a:spcPts val="0"/>
              </a:spcBef>
              <a:buClr>
                <a:schemeClr val="dk1"/>
              </a:buClr>
              <a:buSzPct val="100000"/>
              <a:buFont typeface="Arial"/>
              <a:buNone/>
              <a:defRPr sz="12000">
                <a:solidFill>
                  <a:schemeClr val="dk1"/>
                </a:solidFill>
              </a:defRPr>
            </a:lvl2pPr>
            <a:lvl3pPr lvl="2" indent="0" algn="ctr">
              <a:spcBef>
                <a:spcPts val="0"/>
              </a:spcBef>
              <a:buClr>
                <a:schemeClr val="dk1"/>
              </a:buClr>
              <a:buSzPct val="100000"/>
              <a:buFont typeface="Arial"/>
              <a:buNone/>
              <a:defRPr sz="12000">
                <a:solidFill>
                  <a:schemeClr val="dk1"/>
                </a:solidFill>
              </a:defRPr>
            </a:lvl3pPr>
            <a:lvl4pPr lvl="3" indent="0" algn="ctr">
              <a:spcBef>
                <a:spcPts val="0"/>
              </a:spcBef>
              <a:buClr>
                <a:schemeClr val="dk1"/>
              </a:buClr>
              <a:buSzPct val="100000"/>
              <a:buFont typeface="Arial"/>
              <a:buNone/>
              <a:defRPr sz="12000">
                <a:solidFill>
                  <a:schemeClr val="dk1"/>
                </a:solidFill>
              </a:defRPr>
            </a:lvl4pPr>
            <a:lvl5pPr lvl="4" indent="0" algn="ctr">
              <a:spcBef>
                <a:spcPts val="0"/>
              </a:spcBef>
              <a:buClr>
                <a:schemeClr val="dk1"/>
              </a:buClr>
              <a:buSzPct val="100000"/>
              <a:buFont typeface="Arial"/>
              <a:buNone/>
              <a:defRPr sz="12000">
                <a:solidFill>
                  <a:schemeClr val="dk1"/>
                </a:solidFill>
              </a:defRPr>
            </a:lvl5pPr>
            <a:lvl6pPr lvl="5" indent="0" algn="ctr">
              <a:spcBef>
                <a:spcPts val="0"/>
              </a:spcBef>
              <a:buClr>
                <a:schemeClr val="dk1"/>
              </a:buClr>
              <a:buSzPct val="100000"/>
              <a:buFont typeface="Arial"/>
              <a:buNone/>
              <a:defRPr sz="12000">
                <a:solidFill>
                  <a:schemeClr val="dk1"/>
                </a:solidFill>
              </a:defRPr>
            </a:lvl6pPr>
            <a:lvl7pPr lvl="6" indent="0" algn="ctr">
              <a:spcBef>
                <a:spcPts val="0"/>
              </a:spcBef>
              <a:buClr>
                <a:schemeClr val="dk1"/>
              </a:buClr>
              <a:buSzPct val="100000"/>
              <a:buFont typeface="Arial"/>
              <a:buNone/>
              <a:defRPr sz="12000">
                <a:solidFill>
                  <a:schemeClr val="dk1"/>
                </a:solidFill>
              </a:defRPr>
            </a:lvl7pPr>
            <a:lvl8pPr lvl="7" indent="0" algn="ctr">
              <a:spcBef>
                <a:spcPts val="0"/>
              </a:spcBef>
              <a:buClr>
                <a:schemeClr val="dk1"/>
              </a:buClr>
              <a:buSzPct val="100000"/>
              <a:buFont typeface="Arial"/>
              <a:buNone/>
              <a:defRPr sz="12000">
                <a:solidFill>
                  <a:schemeClr val="dk1"/>
                </a:solidFill>
              </a:defRPr>
            </a:lvl8pPr>
            <a:lvl9pPr lvl="8" indent="0" algn="ctr">
              <a:spcBef>
                <a:spcPts val="0"/>
              </a:spcBef>
              <a:buClr>
                <a:schemeClr val="dk1"/>
              </a:buClr>
              <a:buSzPct val="100000"/>
              <a:buFont typeface="Arial"/>
              <a:buNone/>
              <a:defRPr sz="12000">
                <a:solidFill>
                  <a:schemeClr val="dk1"/>
                </a:solidFill>
              </a:defRPr>
            </a:lvl9pPr>
          </a:lstStyle>
          <a:p>
            <a:endParaRPr/>
          </a:p>
        </p:txBody>
      </p:sp>
      <p:sp>
        <p:nvSpPr>
          <p:cNvPr id="48" name="Shape 48"/>
          <p:cNvSpPr txBox="1">
            <a:spLocks noGrp="1"/>
          </p:cNvSpPr>
          <p:nvPr>
            <p:ph type="body" idx="1"/>
          </p:nvPr>
        </p:nvSpPr>
        <p:spPr>
          <a:xfrm>
            <a:off x="311700" y="3152225"/>
            <a:ext cx="8520600" cy="1300800"/>
          </a:xfrm>
          <a:prstGeom prst="rect">
            <a:avLst/>
          </a:prstGeom>
          <a:noFill/>
          <a:ln>
            <a:noFill/>
          </a:ln>
        </p:spPr>
        <p:txBody>
          <a:bodyPr wrap="square" lIns="91425" tIns="91425" rIns="91425" bIns="91425" anchor="t" anchorCtr="0"/>
          <a:lstStyle>
            <a:lvl1pPr marL="0" marR="0" lvl="0" indent="114300" algn="ctr" rtl="0">
              <a:lnSpc>
                <a:spcPct val="115000"/>
              </a:lnSpc>
              <a:spcBef>
                <a:spcPts val="0"/>
              </a:spcBef>
              <a:spcAft>
                <a:spcPts val="1600"/>
              </a:spcAft>
              <a:buClr>
                <a:schemeClr val="dk2"/>
              </a:buClr>
              <a:buSzPct val="100000"/>
              <a:buFont typeface="Arial"/>
              <a:buChar char="●"/>
              <a:defRPr sz="1800" b="0" i="0" u="none" strike="noStrike" cap="none">
                <a:solidFill>
                  <a:schemeClr val="dk2"/>
                </a:solidFill>
                <a:latin typeface="Arial"/>
                <a:ea typeface="Arial"/>
                <a:cs typeface="Arial"/>
                <a:sym typeface="Arial"/>
              </a:defRPr>
            </a:lvl1pPr>
            <a:lvl2pPr marL="0" marR="0" lvl="1" indent="88900" algn="ctr"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2pPr>
            <a:lvl3pPr marL="0" marR="0" lvl="2" indent="88900" algn="ctr"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3pPr>
            <a:lvl4pPr marL="0" marR="0" lvl="3" indent="88900" algn="ctr"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4pPr>
            <a:lvl5pPr marL="0" marR="0" lvl="4" indent="88900" algn="ctr"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5pPr>
            <a:lvl6pPr marL="0" marR="0" lvl="5" indent="88900" algn="ctr"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6pPr>
            <a:lvl7pPr marL="0" marR="0" lvl="6" indent="88900" algn="ctr"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7pPr>
            <a:lvl8pPr marL="0" marR="0" lvl="7" indent="88900" algn="ctr"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8pPr>
            <a:lvl9pPr marL="0" marR="0" lvl="8" indent="88900" algn="ctr"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49" name="Shape 49"/>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311708" y="744575"/>
            <a:ext cx="8520600" cy="2052600"/>
          </a:xfrm>
          <a:prstGeom prst="rect">
            <a:avLst/>
          </a:prstGeom>
          <a:noFill/>
          <a:ln>
            <a:noFill/>
          </a:ln>
        </p:spPr>
        <p:txBody>
          <a:bodyPr wrap="square" lIns="91425" tIns="91425" rIns="91425" bIns="91425" anchor="b" anchorCtr="0"/>
          <a:lstStyle>
            <a:lvl1pPr marL="0" marR="0" lvl="0" indent="0" algn="ctr" rtl="0">
              <a:lnSpc>
                <a:spcPct val="100000"/>
              </a:lnSpc>
              <a:spcBef>
                <a:spcPts val="0"/>
              </a:spcBef>
              <a:spcAft>
                <a:spcPts val="0"/>
              </a:spcAft>
              <a:buClr>
                <a:schemeClr val="dk1"/>
              </a:buClr>
              <a:buSzPct val="100000"/>
              <a:buFont typeface="Arial"/>
              <a:buNone/>
              <a:defRPr sz="5200" b="0" i="0" u="none" strike="noStrike" cap="none">
                <a:solidFill>
                  <a:schemeClr val="dk1"/>
                </a:solidFill>
                <a:latin typeface="Arial"/>
                <a:ea typeface="Arial"/>
                <a:cs typeface="Arial"/>
                <a:sym typeface="Arial"/>
              </a:defRPr>
            </a:lvl1pPr>
            <a:lvl2pPr lvl="1" indent="0" algn="ctr">
              <a:spcBef>
                <a:spcPts val="0"/>
              </a:spcBef>
              <a:buClr>
                <a:schemeClr val="dk1"/>
              </a:buClr>
              <a:buSzPct val="100000"/>
              <a:buFont typeface="Arial"/>
              <a:buNone/>
              <a:defRPr sz="5200">
                <a:solidFill>
                  <a:schemeClr val="dk1"/>
                </a:solidFill>
              </a:defRPr>
            </a:lvl2pPr>
            <a:lvl3pPr lvl="2" indent="0" algn="ctr">
              <a:spcBef>
                <a:spcPts val="0"/>
              </a:spcBef>
              <a:buClr>
                <a:schemeClr val="dk1"/>
              </a:buClr>
              <a:buSzPct val="100000"/>
              <a:buFont typeface="Arial"/>
              <a:buNone/>
              <a:defRPr sz="5200">
                <a:solidFill>
                  <a:schemeClr val="dk1"/>
                </a:solidFill>
              </a:defRPr>
            </a:lvl3pPr>
            <a:lvl4pPr lvl="3" indent="0" algn="ctr">
              <a:spcBef>
                <a:spcPts val="0"/>
              </a:spcBef>
              <a:buClr>
                <a:schemeClr val="dk1"/>
              </a:buClr>
              <a:buSzPct val="100000"/>
              <a:buFont typeface="Arial"/>
              <a:buNone/>
              <a:defRPr sz="5200">
                <a:solidFill>
                  <a:schemeClr val="dk1"/>
                </a:solidFill>
              </a:defRPr>
            </a:lvl4pPr>
            <a:lvl5pPr lvl="4" indent="0" algn="ctr">
              <a:spcBef>
                <a:spcPts val="0"/>
              </a:spcBef>
              <a:buClr>
                <a:schemeClr val="dk1"/>
              </a:buClr>
              <a:buSzPct val="100000"/>
              <a:buFont typeface="Arial"/>
              <a:buNone/>
              <a:defRPr sz="5200">
                <a:solidFill>
                  <a:schemeClr val="dk1"/>
                </a:solidFill>
              </a:defRPr>
            </a:lvl5pPr>
            <a:lvl6pPr lvl="5" indent="0" algn="ctr">
              <a:spcBef>
                <a:spcPts val="0"/>
              </a:spcBef>
              <a:buClr>
                <a:schemeClr val="dk1"/>
              </a:buClr>
              <a:buSzPct val="100000"/>
              <a:buFont typeface="Arial"/>
              <a:buNone/>
              <a:defRPr sz="5200">
                <a:solidFill>
                  <a:schemeClr val="dk1"/>
                </a:solidFill>
              </a:defRPr>
            </a:lvl6pPr>
            <a:lvl7pPr lvl="6" indent="0" algn="ctr">
              <a:spcBef>
                <a:spcPts val="0"/>
              </a:spcBef>
              <a:buClr>
                <a:schemeClr val="dk1"/>
              </a:buClr>
              <a:buSzPct val="100000"/>
              <a:buFont typeface="Arial"/>
              <a:buNone/>
              <a:defRPr sz="5200">
                <a:solidFill>
                  <a:schemeClr val="dk1"/>
                </a:solidFill>
              </a:defRPr>
            </a:lvl7pPr>
            <a:lvl8pPr lvl="7" indent="0" algn="ctr">
              <a:spcBef>
                <a:spcPts val="0"/>
              </a:spcBef>
              <a:buClr>
                <a:schemeClr val="dk1"/>
              </a:buClr>
              <a:buSzPct val="100000"/>
              <a:buFont typeface="Arial"/>
              <a:buNone/>
              <a:defRPr sz="5200">
                <a:solidFill>
                  <a:schemeClr val="dk1"/>
                </a:solidFill>
              </a:defRPr>
            </a:lvl8pPr>
            <a:lvl9pPr lvl="8" indent="0" algn="ctr">
              <a:spcBef>
                <a:spcPts val="0"/>
              </a:spcBef>
              <a:buClr>
                <a:schemeClr val="dk1"/>
              </a:buClr>
              <a:buSzPct val="100000"/>
              <a:buFont typeface="Arial"/>
              <a:buNone/>
              <a:defRPr sz="5200">
                <a:solidFill>
                  <a:schemeClr val="dk1"/>
                </a:solidFill>
              </a:defRPr>
            </a:lvl9pPr>
          </a:lstStyle>
          <a:p>
            <a:endParaRPr/>
          </a:p>
        </p:txBody>
      </p:sp>
      <p:sp>
        <p:nvSpPr>
          <p:cNvPr id="13" name="Shape 13"/>
          <p:cNvSpPr txBox="1">
            <a:spLocks noGrp="1"/>
          </p:cNvSpPr>
          <p:nvPr>
            <p:ph type="subTitle" idx="1"/>
          </p:nvPr>
        </p:nvSpPr>
        <p:spPr>
          <a:xfrm>
            <a:off x="311700" y="2834125"/>
            <a:ext cx="8520600" cy="792600"/>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chemeClr val="dk2"/>
              </a:buClr>
              <a:buSzPct val="100000"/>
              <a:buFont typeface="Arial"/>
              <a:buNone/>
              <a:defRPr sz="2800" b="0" i="0" u="none" strike="noStrike" cap="none">
                <a:solidFill>
                  <a:schemeClr val="dk2"/>
                </a:solidFill>
                <a:latin typeface="Arial"/>
                <a:ea typeface="Arial"/>
                <a:cs typeface="Arial"/>
                <a:sym typeface="Arial"/>
              </a:defRPr>
            </a:lvl1pPr>
            <a:lvl2pPr marL="0" marR="0" lvl="1" indent="0" algn="ctr" rtl="0">
              <a:lnSpc>
                <a:spcPct val="100000"/>
              </a:lnSpc>
              <a:spcBef>
                <a:spcPts val="0"/>
              </a:spcBef>
              <a:spcAft>
                <a:spcPts val="0"/>
              </a:spcAft>
              <a:buClr>
                <a:schemeClr val="dk2"/>
              </a:buClr>
              <a:buSzPct val="100000"/>
              <a:buFont typeface="Arial"/>
              <a:buNone/>
              <a:defRPr sz="2800" b="0" i="0" u="none" strike="noStrike" cap="none">
                <a:solidFill>
                  <a:schemeClr val="dk2"/>
                </a:solidFill>
                <a:latin typeface="Arial"/>
                <a:ea typeface="Arial"/>
                <a:cs typeface="Arial"/>
                <a:sym typeface="Arial"/>
              </a:defRPr>
            </a:lvl2pPr>
            <a:lvl3pPr marL="0" marR="0" lvl="2" indent="0" algn="ctr" rtl="0">
              <a:lnSpc>
                <a:spcPct val="100000"/>
              </a:lnSpc>
              <a:spcBef>
                <a:spcPts val="0"/>
              </a:spcBef>
              <a:spcAft>
                <a:spcPts val="0"/>
              </a:spcAft>
              <a:buClr>
                <a:schemeClr val="dk2"/>
              </a:buClr>
              <a:buSzPct val="100000"/>
              <a:buFont typeface="Arial"/>
              <a:buNone/>
              <a:defRPr sz="2800" b="0" i="0" u="none" strike="noStrike" cap="none">
                <a:solidFill>
                  <a:schemeClr val="dk2"/>
                </a:solidFill>
                <a:latin typeface="Arial"/>
                <a:ea typeface="Arial"/>
                <a:cs typeface="Arial"/>
                <a:sym typeface="Arial"/>
              </a:defRPr>
            </a:lvl3pPr>
            <a:lvl4pPr marL="0" marR="0" lvl="3" indent="0" algn="ctr" rtl="0">
              <a:lnSpc>
                <a:spcPct val="100000"/>
              </a:lnSpc>
              <a:spcBef>
                <a:spcPts val="0"/>
              </a:spcBef>
              <a:spcAft>
                <a:spcPts val="0"/>
              </a:spcAft>
              <a:buClr>
                <a:schemeClr val="dk2"/>
              </a:buClr>
              <a:buSzPct val="100000"/>
              <a:buFont typeface="Arial"/>
              <a:buNone/>
              <a:defRPr sz="2800" b="0" i="0" u="none" strike="noStrike" cap="none">
                <a:solidFill>
                  <a:schemeClr val="dk2"/>
                </a:solidFill>
                <a:latin typeface="Arial"/>
                <a:ea typeface="Arial"/>
                <a:cs typeface="Arial"/>
                <a:sym typeface="Arial"/>
              </a:defRPr>
            </a:lvl4pPr>
            <a:lvl5pPr marL="0" marR="0" lvl="4" indent="0" algn="ctr" rtl="0">
              <a:lnSpc>
                <a:spcPct val="100000"/>
              </a:lnSpc>
              <a:spcBef>
                <a:spcPts val="0"/>
              </a:spcBef>
              <a:spcAft>
                <a:spcPts val="0"/>
              </a:spcAft>
              <a:buClr>
                <a:schemeClr val="dk2"/>
              </a:buClr>
              <a:buSzPct val="100000"/>
              <a:buFont typeface="Arial"/>
              <a:buNone/>
              <a:defRPr sz="2800" b="0" i="0" u="none" strike="noStrike" cap="none">
                <a:solidFill>
                  <a:schemeClr val="dk2"/>
                </a:solidFill>
                <a:latin typeface="Arial"/>
                <a:ea typeface="Arial"/>
                <a:cs typeface="Arial"/>
                <a:sym typeface="Arial"/>
              </a:defRPr>
            </a:lvl5pPr>
            <a:lvl6pPr marL="0" marR="0" lvl="5" indent="0" algn="ctr" rtl="0">
              <a:lnSpc>
                <a:spcPct val="100000"/>
              </a:lnSpc>
              <a:spcBef>
                <a:spcPts val="0"/>
              </a:spcBef>
              <a:spcAft>
                <a:spcPts val="0"/>
              </a:spcAft>
              <a:buClr>
                <a:schemeClr val="dk2"/>
              </a:buClr>
              <a:buSzPct val="100000"/>
              <a:buFont typeface="Arial"/>
              <a:buNone/>
              <a:defRPr sz="2800" b="0" i="0" u="none" strike="noStrike" cap="none">
                <a:solidFill>
                  <a:schemeClr val="dk2"/>
                </a:solidFill>
                <a:latin typeface="Arial"/>
                <a:ea typeface="Arial"/>
                <a:cs typeface="Arial"/>
                <a:sym typeface="Arial"/>
              </a:defRPr>
            </a:lvl6pPr>
            <a:lvl7pPr marL="0" marR="0" lvl="6" indent="0" algn="ctr" rtl="0">
              <a:lnSpc>
                <a:spcPct val="100000"/>
              </a:lnSpc>
              <a:spcBef>
                <a:spcPts val="0"/>
              </a:spcBef>
              <a:spcAft>
                <a:spcPts val="0"/>
              </a:spcAft>
              <a:buClr>
                <a:schemeClr val="dk2"/>
              </a:buClr>
              <a:buSzPct val="100000"/>
              <a:buFont typeface="Arial"/>
              <a:buNone/>
              <a:defRPr sz="2800" b="0" i="0" u="none" strike="noStrike" cap="none">
                <a:solidFill>
                  <a:schemeClr val="dk2"/>
                </a:solidFill>
                <a:latin typeface="Arial"/>
                <a:ea typeface="Arial"/>
                <a:cs typeface="Arial"/>
                <a:sym typeface="Arial"/>
              </a:defRPr>
            </a:lvl7pPr>
            <a:lvl8pPr marL="0" marR="0" lvl="7" indent="0" algn="ctr" rtl="0">
              <a:lnSpc>
                <a:spcPct val="100000"/>
              </a:lnSpc>
              <a:spcBef>
                <a:spcPts val="0"/>
              </a:spcBef>
              <a:spcAft>
                <a:spcPts val="0"/>
              </a:spcAft>
              <a:buClr>
                <a:schemeClr val="dk2"/>
              </a:buClr>
              <a:buSzPct val="100000"/>
              <a:buFont typeface="Arial"/>
              <a:buNone/>
              <a:defRPr sz="2800" b="0" i="0" u="none" strike="noStrike" cap="none">
                <a:solidFill>
                  <a:schemeClr val="dk2"/>
                </a:solidFill>
                <a:latin typeface="Arial"/>
                <a:ea typeface="Arial"/>
                <a:cs typeface="Arial"/>
                <a:sym typeface="Arial"/>
              </a:defRPr>
            </a:lvl8pPr>
            <a:lvl9pPr marL="0" marR="0" lvl="8" indent="0" algn="ctr" rtl="0">
              <a:lnSpc>
                <a:spcPct val="100000"/>
              </a:lnSpc>
              <a:spcBef>
                <a:spcPts val="0"/>
              </a:spcBef>
              <a:spcAft>
                <a:spcPts val="0"/>
              </a:spcAft>
              <a:buClr>
                <a:schemeClr val="dk2"/>
              </a:buClr>
              <a:buSzPct val="100000"/>
              <a:buFont typeface="Arial"/>
              <a:buNone/>
              <a:defRPr sz="2800" b="0" i="0" u="none" strike="noStrike" cap="none">
                <a:solidFill>
                  <a:schemeClr val="dk2"/>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311700" y="2150850"/>
            <a:ext cx="8520600" cy="8418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chemeClr val="dk1"/>
              </a:buClr>
              <a:buSzPct val="100000"/>
              <a:buFont typeface="Arial"/>
              <a:buNone/>
              <a:defRPr sz="3600" b="0" i="0" u="none" strike="noStrike" cap="none">
                <a:solidFill>
                  <a:schemeClr val="dk1"/>
                </a:solidFill>
                <a:latin typeface="Arial"/>
                <a:ea typeface="Arial"/>
                <a:cs typeface="Arial"/>
                <a:sym typeface="Arial"/>
              </a:defRPr>
            </a:lvl1pPr>
            <a:lvl2pPr lvl="1" indent="0" algn="ctr">
              <a:spcBef>
                <a:spcPts val="0"/>
              </a:spcBef>
              <a:buClr>
                <a:schemeClr val="dk1"/>
              </a:buClr>
              <a:buSzPct val="100000"/>
              <a:buFont typeface="Arial"/>
              <a:buNone/>
              <a:defRPr sz="3600">
                <a:solidFill>
                  <a:schemeClr val="dk1"/>
                </a:solidFill>
              </a:defRPr>
            </a:lvl2pPr>
            <a:lvl3pPr lvl="2" indent="0" algn="ctr">
              <a:spcBef>
                <a:spcPts val="0"/>
              </a:spcBef>
              <a:buClr>
                <a:schemeClr val="dk1"/>
              </a:buClr>
              <a:buSzPct val="100000"/>
              <a:buFont typeface="Arial"/>
              <a:buNone/>
              <a:defRPr sz="3600">
                <a:solidFill>
                  <a:schemeClr val="dk1"/>
                </a:solidFill>
              </a:defRPr>
            </a:lvl3pPr>
            <a:lvl4pPr lvl="3" indent="0" algn="ctr">
              <a:spcBef>
                <a:spcPts val="0"/>
              </a:spcBef>
              <a:buClr>
                <a:schemeClr val="dk1"/>
              </a:buClr>
              <a:buSzPct val="100000"/>
              <a:buFont typeface="Arial"/>
              <a:buNone/>
              <a:defRPr sz="3600">
                <a:solidFill>
                  <a:schemeClr val="dk1"/>
                </a:solidFill>
              </a:defRPr>
            </a:lvl4pPr>
            <a:lvl5pPr lvl="4" indent="0" algn="ctr">
              <a:spcBef>
                <a:spcPts val="0"/>
              </a:spcBef>
              <a:buClr>
                <a:schemeClr val="dk1"/>
              </a:buClr>
              <a:buSzPct val="100000"/>
              <a:buFont typeface="Arial"/>
              <a:buNone/>
              <a:defRPr sz="3600">
                <a:solidFill>
                  <a:schemeClr val="dk1"/>
                </a:solidFill>
              </a:defRPr>
            </a:lvl5pPr>
            <a:lvl6pPr lvl="5" indent="0" algn="ctr">
              <a:spcBef>
                <a:spcPts val="0"/>
              </a:spcBef>
              <a:buClr>
                <a:schemeClr val="dk1"/>
              </a:buClr>
              <a:buSzPct val="100000"/>
              <a:buFont typeface="Arial"/>
              <a:buNone/>
              <a:defRPr sz="3600">
                <a:solidFill>
                  <a:schemeClr val="dk1"/>
                </a:solidFill>
              </a:defRPr>
            </a:lvl6pPr>
            <a:lvl7pPr lvl="6" indent="0" algn="ctr">
              <a:spcBef>
                <a:spcPts val="0"/>
              </a:spcBef>
              <a:buClr>
                <a:schemeClr val="dk1"/>
              </a:buClr>
              <a:buSzPct val="100000"/>
              <a:buFont typeface="Arial"/>
              <a:buNone/>
              <a:defRPr sz="3600">
                <a:solidFill>
                  <a:schemeClr val="dk1"/>
                </a:solidFill>
              </a:defRPr>
            </a:lvl7pPr>
            <a:lvl8pPr lvl="7" indent="0" algn="ctr">
              <a:spcBef>
                <a:spcPts val="0"/>
              </a:spcBef>
              <a:buClr>
                <a:schemeClr val="dk1"/>
              </a:buClr>
              <a:buSzPct val="100000"/>
              <a:buFont typeface="Arial"/>
              <a:buNone/>
              <a:defRPr sz="3600">
                <a:solidFill>
                  <a:schemeClr val="dk1"/>
                </a:solidFill>
              </a:defRPr>
            </a:lvl8pPr>
            <a:lvl9pPr lvl="8" indent="0" algn="ctr">
              <a:spcBef>
                <a:spcPts val="0"/>
              </a:spcBef>
              <a:buClr>
                <a:schemeClr val="dk1"/>
              </a:buClr>
              <a:buSzPct val="100000"/>
              <a:buFont typeface="Arial"/>
              <a:buNone/>
              <a:defRPr sz="3600">
                <a:solidFill>
                  <a:schemeClr val="dk1"/>
                </a:solidFill>
              </a:defRPr>
            </a:lvl9pPr>
          </a:lstStyle>
          <a:p>
            <a:endParaRPr/>
          </a:p>
        </p:txBody>
      </p:sp>
      <p:sp>
        <p:nvSpPr>
          <p:cNvPr id="17" name="Shape 17"/>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100000"/>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SzPct val="100000"/>
              <a:buFont typeface="Arial"/>
              <a:buNone/>
              <a:defRPr sz="2800">
                <a:solidFill>
                  <a:schemeClr val="dk1"/>
                </a:solidFill>
              </a:defRPr>
            </a:lvl2pPr>
            <a:lvl3pPr lvl="2" indent="0">
              <a:spcBef>
                <a:spcPts val="0"/>
              </a:spcBef>
              <a:buClr>
                <a:schemeClr val="dk1"/>
              </a:buClr>
              <a:buSzPct val="100000"/>
              <a:buFont typeface="Arial"/>
              <a:buNone/>
              <a:defRPr sz="2800">
                <a:solidFill>
                  <a:schemeClr val="dk1"/>
                </a:solidFill>
              </a:defRPr>
            </a:lvl3pPr>
            <a:lvl4pPr lvl="3" indent="0">
              <a:spcBef>
                <a:spcPts val="0"/>
              </a:spcBef>
              <a:buClr>
                <a:schemeClr val="dk1"/>
              </a:buClr>
              <a:buSzPct val="100000"/>
              <a:buFont typeface="Arial"/>
              <a:buNone/>
              <a:defRPr sz="2800">
                <a:solidFill>
                  <a:schemeClr val="dk1"/>
                </a:solidFill>
              </a:defRPr>
            </a:lvl4pPr>
            <a:lvl5pPr lvl="4" indent="0">
              <a:spcBef>
                <a:spcPts val="0"/>
              </a:spcBef>
              <a:buClr>
                <a:schemeClr val="dk1"/>
              </a:buClr>
              <a:buSzPct val="100000"/>
              <a:buFont typeface="Arial"/>
              <a:buNone/>
              <a:defRPr sz="2800">
                <a:solidFill>
                  <a:schemeClr val="dk1"/>
                </a:solidFill>
              </a:defRPr>
            </a:lvl5pPr>
            <a:lvl6pPr lvl="5" indent="0">
              <a:spcBef>
                <a:spcPts val="0"/>
              </a:spcBef>
              <a:buClr>
                <a:schemeClr val="dk1"/>
              </a:buClr>
              <a:buSzPct val="100000"/>
              <a:buFont typeface="Arial"/>
              <a:buNone/>
              <a:defRPr sz="2800">
                <a:solidFill>
                  <a:schemeClr val="dk1"/>
                </a:solidFill>
              </a:defRPr>
            </a:lvl6pPr>
            <a:lvl7pPr lvl="6" indent="0">
              <a:spcBef>
                <a:spcPts val="0"/>
              </a:spcBef>
              <a:buClr>
                <a:schemeClr val="dk1"/>
              </a:buClr>
              <a:buSzPct val="100000"/>
              <a:buFont typeface="Arial"/>
              <a:buNone/>
              <a:defRPr sz="2800">
                <a:solidFill>
                  <a:schemeClr val="dk1"/>
                </a:solidFill>
              </a:defRPr>
            </a:lvl7pPr>
            <a:lvl8pPr lvl="7" indent="0">
              <a:spcBef>
                <a:spcPts val="0"/>
              </a:spcBef>
              <a:buClr>
                <a:schemeClr val="dk1"/>
              </a:buClr>
              <a:buSzPct val="100000"/>
              <a:buFont typeface="Arial"/>
              <a:buNone/>
              <a:defRPr sz="2800">
                <a:solidFill>
                  <a:schemeClr val="dk1"/>
                </a:solidFill>
              </a:defRPr>
            </a:lvl8pPr>
            <a:lvl9pPr lvl="8" indent="0">
              <a:spcBef>
                <a:spcPts val="0"/>
              </a:spcBef>
              <a:buClr>
                <a:schemeClr val="dk1"/>
              </a:buClr>
              <a:buSzPct val="100000"/>
              <a:buFont typeface="Arial"/>
              <a:buNone/>
              <a:defRPr sz="2800">
                <a:solidFill>
                  <a:schemeClr val="dk1"/>
                </a:solidFill>
              </a:defRPr>
            </a:lvl9pPr>
          </a:lstStyle>
          <a:p>
            <a:endParaRPr/>
          </a:p>
        </p:txBody>
      </p:sp>
      <p:sp>
        <p:nvSpPr>
          <p:cNvPr id="20" name="Shape 20"/>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marL="0" marR="0" lvl="0" indent="114300" algn="l" rtl="0">
              <a:lnSpc>
                <a:spcPct val="115000"/>
              </a:lnSpc>
              <a:spcBef>
                <a:spcPts val="0"/>
              </a:spcBef>
              <a:spcAft>
                <a:spcPts val="1600"/>
              </a:spcAft>
              <a:buClr>
                <a:schemeClr val="dk2"/>
              </a:buClr>
              <a:buSzPct val="100000"/>
              <a:buFont typeface="Arial"/>
              <a:buChar char="●"/>
              <a:defRPr sz="1800" b="0" i="0" u="none" strike="noStrike" cap="none">
                <a:solidFill>
                  <a:schemeClr val="dk2"/>
                </a:solidFill>
                <a:latin typeface="Arial"/>
                <a:ea typeface="Arial"/>
                <a:cs typeface="Arial"/>
                <a:sym typeface="Arial"/>
              </a:defRPr>
            </a:lvl1pPr>
            <a:lvl2pPr marL="0" marR="0" lvl="1"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2pPr>
            <a:lvl3pPr marL="0" marR="0" lvl="2"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3pPr>
            <a:lvl4pPr marL="0" marR="0" lvl="3"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4pPr>
            <a:lvl5pPr marL="0" marR="0" lvl="4"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5pPr>
            <a:lvl6pPr marL="0" marR="0" lvl="5"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6pPr>
            <a:lvl7pPr marL="0" marR="0" lvl="6"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7pPr>
            <a:lvl8pPr marL="0" marR="0" lvl="7"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8pPr>
            <a:lvl9pPr marL="0" marR="0" lvl="8"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1" name="Shape 21"/>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100000"/>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SzPct val="100000"/>
              <a:buFont typeface="Arial"/>
              <a:buNone/>
              <a:defRPr sz="2800">
                <a:solidFill>
                  <a:schemeClr val="dk1"/>
                </a:solidFill>
              </a:defRPr>
            </a:lvl2pPr>
            <a:lvl3pPr lvl="2" indent="0">
              <a:spcBef>
                <a:spcPts val="0"/>
              </a:spcBef>
              <a:buClr>
                <a:schemeClr val="dk1"/>
              </a:buClr>
              <a:buSzPct val="100000"/>
              <a:buFont typeface="Arial"/>
              <a:buNone/>
              <a:defRPr sz="2800">
                <a:solidFill>
                  <a:schemeClr val="dk1"/>
                </a:solidFill>
              </a:defRPr>
            </a:lvl3pPr>
            <a:lvl4pPr lvl="3" indent="0">
              <a:spcBef>
                <a:spcPts val="0"/>
              </a:spcBef>
              <a:buClr>
                <a:schemeClr val="dk1"/>
              </a:buClr>
              <a:buSzPct val="100000"/>
              <a:buFont typeface="Arial"/>
              <a:buNone/>
              <a:defRPr sz="2800">
                <a:solidFill>
                  <a:schemeClr val="dk1"/>
                </a:solidFill>
              </a:defRPr>
            </a:lvl4pPr>
            <a:lvl5pPr lvl="4" indent="0">
              <a:spcBef>
                <a:spcPts val="0"/>
              </a:spcBef>
              <a:buClr>
                <a:schemeClr val="dk1"/>
              </a:buClr>
              <a:buSzPct val="100000"/>
              <a:buFont typeface="Arial"/>
              <a:buNone/>
              <a:defRPr sz="2800">
                <a:solidFill>
                  <a:schemeClr val="dk1"/>
                </a:solidFill>
              </a:defRPr>
            </a:lvl5pPr>
            <a:lvl6pPr lvl="5" indent="0">
              <a:spcBef>
                <a:spcPts val="0"/>
              </a:spcBef>
              <a:buClr>
                <a:schemeClr val="dk1"/>
              </a:buClr>
              <a:buSzPct val="100000"/>
              <a:buFont typeface="Arial"/>
              <a:buNone/>
              <a:defRPr sz="2800">
                <a:solidFill>
                  <a:schemeClr val="dk1"/>
                </a:solidFill>
              </a:defRPr>
            </a:lvl6pPr>
            <a:lvl7pPr lvl="6" indent="0">
              <a:spcBef>
                <a:spcPts val="0"/>
              </a:spcBef>
              <a:buClr>
                <a:schemeClr val="dk1"/>
              </a:buClr>
              <a:buSzPct val="100000"/>
              <a:buFont typeface="Arial"/>
              <a:buNone/>
              <a:defRPr sz="2800">
                <a:solidFill>
                  <a:schemeClr val="dk1"/>
                </a:solidFill>
              </a:defRPr>
            </a:lvl7pPr>
            <a:lvl8pPr lvl="7" indent="0">
              <a:spcBef>
                <a:spcPts val="0"/>
              </a:spcBef>
              <a:buClr>
                <a:schemeClr val="dk1"/>
              </a:buClr>
              <a:buSzPct val="100000"/>
              <a:buFont typeface="Arial"/>
              <a:buNone/>
              <a:defRPr sz="2800">
                <a:solidFill>
                  <a:schemeClr val="dk1"/>
                </a:solidFill>
              </a:defRPr>
            </a:lvl8pPr>
            <a:lvl9pPr lvl="8" indent="0">
              <a:spcBef>
                <a:spcPts val="0"/>
              </a:spcBef>
              <a:buClr>
                <a:schemeClr val="dk1"/>
              </a:buClr>
              <a:buSzPct val="100000"/>
              <a:buFont typeface="Arial"/>
              <a:buNone/>
              <a:defRPr sz="2800">
                <a:solidFill>
                  <a:schemeClr val="dk1"/>
                </a:solidFill>
              </a:defRPr>
            </a:lvl9pPr>
          </a:lstStyle>
          <a:p>
            <a:endParaRPr/>
          </a:p>
        </p:txBody>
      </p:sp>
      <p:sp>
        <p:nvSpPr>
          <p:cNvPr id="24" name="Shape 24"/>
          <p:cNvSpPr txBox="1">
            <a:spLocks noGrp="1"/>
          </p:cNvSpPr>
          <p:nvPr>
            <p:ph type="body" idx="1"/>
          </p:nvPr>
        </p:nvSpPr>
        <p:spPr>
          <a:xfrm>
            <a:off x="311700" y="1152475"/>
            <a:ext cx="3999900" cy="3416400"/>
          </a:xfrm>
          <a:prstGeom prst="rect">
            <a:avLst/>
          </a:prstGeom>
          <a:noFill/>
          <a:ln>
            <a:noFill/>
          </a:ln>
        </p:spPr>
        <p:txBody>
          <a:bodyPr wrap="square" lIns="91425" tIns="91425" rIns="91425" bIns="91425" anchor="t" anchorCtr="0"/>
          <a:lstStyle>
            <a:lvl1pPr marL="0" marR="0" lvl="0"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1pPr>
            <a:lvl2pPr marL="0" marR="0" lvl="1"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2pPr>
            <a:lvl3pPr marL="0" marR="0" lvl="2"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3pPr>
            <a:lvl4pPr marL="0" marR="0" lvl="3"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4pPr>
            <a:lvl5pPr marL="0" marR="0" lvl="4"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5pPr>
            <a:lvl6pPr marL="0" marR="0" lvl="5"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6pPr>
            <a:lvl7pPr marL="0" marR="0" lvl="6"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7pPr>
            <a:lvl8pPr marL="0" marR="0" lvl="7"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8pPr>
            <a:lvl9pPr marL="0" marR="0" lvl="8"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5" name="Shape 25"/>
          <p:cNvSpPr txBox="1">
            <a:spLocks noGrp="1"/>
          </p:cNvSpPr>
          <p:nvPr>
            <p:ph type="body" idx="2"/>
          </p:nvPr>
        </p:nvSpPr>
        <p:spPr>
          <a:xfrm>
            <a:off x="4832400" y="1152475"/>
            <a:ext cx="3999900" cy="3416400"/>
          </a:xfrm>
          <a:prstGeom prst="rect">
            <a:avLst/>
          </a:prstGeom>
          <a:noFill/>
          <a:ln>
            <a:noFill/>
          </a:ln>
        </p:spPr>
        <p:txBody>
          <a:bodyPr wrap="square" lIns="91425" tIns="91425" rIns="91425" bIns="91425" anchor="t" anchorCtr="0"/>
          <a:lstStyle>
            <a:lvl1pPr marL="0" marR="0" lvl="0"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1pPr>
            <a:lvl2pPr marL="0" marR="0" lvl="1"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2pPr>
            <a:lvl3pPr marL="0" marR="0" lvl="2"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3pPr>
            <a:lvl4pPr marL="0" marR="0" lvl="3"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4pPr>
            <a:lvl5pPr marL="0" marR="0" lvl="4"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5pPr>
            <a:lvl6pPr marL="0" marR="0" lvl="5"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6pPr>
            <a:lvl7pPr marL="0" marR="0" lvl="6"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7pPr>
            <a:lvl8pPr marL="0" marR="0" lvl="7"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8pPr>
            <a:lvl9pPr marL="0" marR="0" lvl="8"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 name="Shape 26"/>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100000"/>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SzPct val="100000"/>
              <a:buFont typeface="Arial"/>
              <a:buNone/>
              <a:defRPr sz="2800">
                <a:solidFill>
                  <a:schemeClr val="dk1"/>
                </a:solidFill>
              </a:defRPr>
            </a:lvl2pPr>
            <a:lvl3pPr lvl="2" indent="0">
              <a:spcBef>
                <a:spcPts val="0"/>
              </a:spcBef>
              <a:buClr>
                <a:schemeClr val="dk1"/>
              </a:buClr>
              <a:buSzPct val="100000"/>
              <a:buFont typeface="Arial"/>
              <a:buNone/>
              <a:defRPr sz="2800">
                <a:solidFill>
                  <a:schemeClr val="dk1"/>
                </a:solidFill>
              </a:defRPr>
            </a:lvl3pPr>
            <a:lvl4pPr lvl="3" indent="0">
              <a:spcBef>
                <a:spcPts val="0"/>
              </a:spcBef>
              <a:buClr>
                <a:schemeClr val="dk1"/>
              </a:buClr>
              <a:buSzPct val="100000"/>
              <a:buFont typeface="Arial"/>
              <a:buNone/>
              <a:defRPr sz="2800">
                <a:solidFill>
                  <a:schemeClr val="dk1"/>
                </a:solidFill>
              </a:defRPr>
            </a:lvl4pPr>
            <a:lvl5pPr lvl="4" indent="0">
              <a:spcBef>
                <a:spcPts val="0"/>
              </a:spcBef>
              <a:buClr>
                <a:schemeClr val="dk1"/>
              </a:buClr>
              <a:buSzPct val="100000"/>
              <a:buFont typeface="Arial"/>
              <a:buNone/>
              <a:defRPr sz="2800">
                <a:solidFill>
                  <a:schemeClr val="dk1"/>
                </a:solidFill>
              </a:defRPr>
            </a:lvl5pPr>
            <a:lvl6pPr lvl="5" indent="0">
              <a:spcBef>
                <a:spcPts val="0"/>
              </a:spcBef>
              <a:buClr>
                <a:schemeClr val="dk1"/>
              </a:buClr>
              <a:buSzPct val="100000"/>
              <a:buFont typeface="Arial"/>
              <a:buNone/>
              <a:defRPr sz="2800">
                <a:solidFill>
                  <a:schemeClr val="dk1"/>
                </a:solidFill>
              </a:defRPr>
            </a:lvl6pPr>
            <a:lvl7pPr lvl="6" indent="0">
              <a:spcBef>
                <a:spcPts val="0"/>
              </a:spcBef>
              <a:buClr>
                <a:schemeClr val="dk1"/>
              </a:buClr>
              <a:buSzPct val="100000"/>
              <a:buFont typeface="Arial"/>
              <a:buNone/>
              <a:defRPr sz="2800">
                <a:solidFill>
                  <a:schemeClr val="dk1"/>
                </a:solidFill>
              </a:defRPr>
            </a:lvl7pPr>
            <a:lvl8pPr lvl="7" indent="0">
              <a:spcBef>
                <a:spcPts val="0"/>
              </a:spcBef>
              <a:buClr>
                <a:schemeClr val="dk1"/>
              </a:buClr>
              <a:buSzPct val="100000"/>
              <a:buFont typeface="Arial"/>
              <a:buNone/>
              <a:defRPr sz="2800">
                <a:solidFill>
                  <a:schemeClr val="dk1"/>
                </a:solidFill>
              </a:defRPr>
            </a:lvl8pPr>
            <a:lvl9pPr lvl="8" indent="0">
              <a:spcBef>
                <a:spcPts val="0"/>
              </a:spcBef>
              <a:buClr>
                <a:schemeClr val="dk1"/>
              </a:buClr>
              <a:buSzPct val="100000"/>
              <a:buFont typeface="Arial"/>
              <a:buNone/>
              <a:defRPr sz="2800">
                <a:solidFill>
                  <a:schemeClr val="dk1"/>
                </a:solidFill>
              </a:defRPr>
            </a:lvl9pPr>
          </a:lstStyle>
          <a:p>
            <a:endParaRPr/>
          </a:p>
        </p:txBody>
      </p:sp>
      <p:sp>
        <p:nvSpPr>
          <p:cNvPr id="29" name="Shape 29"/>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11700" y="555600"/>
            <a:ext cx="2808000" cy="7557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1"/>
              </a:buClr>
              <a:buSzPct val="100000"/>
              <a:buFont typeface="Arial"/>
              <a:buNone/>
              <a:defRPr sz="2400" b="0" i="0" u="none" strike="noStrike" cap="none">
                <a:solidFill>
                  <a:schemeClr val="dk1"/>
                </a:solidFill>
                <a:latin typeface="Arial"/>
                <a:ea typeface="Arial"/>
                <a:cs typeface="Arial"/>
                <a:sym typeface="Arial"/>
              </a:defRPr>
            </a:lvl1pPr>
            <a:lvl2pPr lvl="1" indent="0">
              <a:spcBef>
                <a:spcPts val="0"/>
              </a:spcBef>
              <a:buClr>
                <a:schemeClr val="dk1"/>
              </a:buClr>
              <a:buSzPct val="100000"/>
              <a:buFont typeface="Arial"/>
              <a:buNone/>
              <a:defRPr sz="2400">
                <a:solidFill>
                  <a:schemeClr val="dk1"/>
                </a:solidFill>
              </a:defRPr>
            </a:lvl2pPr>
            <a:lvl3pPr lvl="2" indent="0">
              <a:spcBef>
                <a:spcPts val="0"/>
              </a:spcBef>
              <a:buClr>
                <a:schemeClr val="dk1"/>
              </a:buClr>
              <a:buSzPct val="100000"/>
              <a:buFont typeface="Arial"/>
              <a:buNone/>
              <a:defRPr sz="2400">
                <a:solidFill>
                  <a:schemeClr val="dk1"/>
                </a:solidFill>
              </a:defRPr>
            </a:lvl3pPr>
            <a:lvl4pPr lvl="3" indent="0">
              <a:spcBef>
                <a:spcPts val="0"/>
              </a:spcBef>
              <a:buClr>
                <a:schemeClr val="dk1"/>
              </a:buClr>
              <a:buSzPct val="100000"/>
              <a:buFont typeface="Arial"/>
              <a:buNone/>
              <a:defRPr sz="2400">
                <a:solidFill>
                  <a:schemeClr val="dk1"/>
                </a:solidFill>
              </a:defRPr>
            </a:lvl4pPr>
            <a:lvl5pPr lvl="4" indent="0">
              <a:spcBef>
                <a:spcPts val="0"/>
              </a:spcBef>
              <a:buClr>
                <a:schemeClr val="dk1"/>
              </a:buClr>
              <a:buSzPct val="100000"/>
              <a:buFont typeface="Arial"/>
              <a:buNone/>
              <a:defRPr sz="2400">
                <a:solidFill>
                  <a:schemeClr val="dk1"/>
                </a:solidFill>
              </a:defRPr>
            </a:lvl5pPr>
            <a:lvl6pPr lvl="5" indent="0">
              <a:spcBef>
                <a:spcPts val="0"/>
              </a:spcBef>
              <a:buClr>
                <a:schemeClr val="dk1"/>
              </a:buClr>
              <a:buSzPct val="100000"/>
              <a:buFont typeface="Arial"/>
              <a:buNone/>
              <a:defRPr sz="2400">
                <a:solidFill>
                  <a:schemeClr val="dk1"/>
                </a:solidFill>
              </a:defRPr>
            </a:lvl6pPr>
            <a:lvl7pPr lvl="6" indent="0">
              <a:spcBef>
                <a:spcPts val="0"/>
              </a:spcBef>
              <a:buClr>
                <a:schemeClr val="dk1"/>
              </a:buClr>
              <a:buSzPct val="100000"/>
              <a:buFont typeface="Arial"/>
              <a:buNone/>
              <a:defRPr sz="2400">
                <a:solidFill>
                  <a:schemeClr val="dk1"/>
                </a:solidFill>
              </a:defRPr>
            </a:lvl7pPr>
            <a:lvl8pPr lvl="7" indent="0">
              <a:spcBef>
                <a:spcPts val="0"/>
              </a:spcBef>
              <a:buClr>
                <a:schemeClr val="dk1"/>
              </a:buClr>
              <a:buSzPct val="100000"/>
              <a:buFont typeface="Arial"/>
              <a:buNone/>
              <a:defRPr sz="2400">
                <a:solidFill>
                  <a:schemeClr val="dk1"/>
                </a:solidFill>
              </a:defRPr>
            </a:lvl8pPr>
            <a:lvl9pPr lvl="8" indent="0">
              <a:spcBef>
                <a:spcPts val="0"/>
              </a:spcBef>
              <a:buClr>
                <a:schemeClr val="dk1"/>
              </a:buClr>
              <a:buSzPct val="100000"/>
              <a:buFont typeface="Arial"/>
              <a:buNone/>
              <a:defRPr sz="2400">
                <a:solidFill>
                  <a:schemeClr val="dk1"/>
                </a:solidFill>
              </a:defRPr>
            </a:lvl9pPr>
          </a:lstStyle>
          <a:p>
            <a:endParaRPr/>
          </a:p>
        </p:txBody>
      </p:sp>
      <p:sp>
        <p:nvSpPr>
          <p:cNvPr id="32" name="Shape 32"/>
          <p:cNvSpPr txBox="1">
            <a:spLocks noGrp="1"/>
          </p:cNvSpPr>
          <p:nvPr>
            <p:ph type="body" idx="1"/>
          </p:nvPr>
        </p:nvSpPr>
        <p:spPr>
          <a:xfrm>
            <a:off x="311700" y="1389600"/>
            <a:ext cx="2808000" cy="3179400"/>
          </a:xfrm>
          <a:prstGeom prst="rect">
            <a:avLst/>
          </a:prstGeom>
          <a:noFill/>
          <a:ln>
            <a:noFill/>
          </a:ln>
        </p:spPr>
        <p:txBody>
          <a:bodyPr wrap="square" lIns="91425" tIns="91425" rIns="91425" bIns="91425" anchor="t" anchorCtr="0"/>
          <a:lstStyle>
            <a:lvl1pPr marL="0" marR="0" lvl="0"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1pPr>
            <a:lvl2pPr marL="0" marR="0" lvl="1"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2pPr>
            <a:lvl3pPr marL="0" marR="0" lvl="2"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3pPr>
            <a:lvl4pPr marL="0" marR="0" lvl="3"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4pPr>
            <a:lvl5pPr marL="0" marR="0" lvl="4"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5pPr>
            <a:lvl6pPr marL="0" marR="0" lvl="5"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6pPr>
            <a:lvl7pPr marL="0" marR="0" lvl="6"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7pPr>
            <a:lvl8pPr marL="0" marR="0" lvl="7"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8pPr>
            <a:lvl9pPr marL="0" marR="0" lvl="8"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33" name="Shape 33"/>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Main point">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490250" y="450150"/>
            <a:ext cx="6367800" cy="40908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ct val="100000"/>
              <a:buFont typeface="Arial"/>
              <a:buNone/>
              <a:defRPr sz="4800" b="0" i="0" u="none" strike="noStrike" cap="none">
                <a:solidFill>
                  <a:schemeClr val="dk1"/>
                </a:solidFill>
                <a:latin typeface="Arial"/>
                <a:ea typeface="Arial"/>
                <a:cs typeface="Arial"/>
                <a:sym typeface="Arial"/>
              </a:defRPr>
            </a:lvl1pPr>
            <a:lvl2pPr lvl="1" indent="0">
              <a:spcBef>
                <a:spcPts val="0"/>
              </a:spcBef>
              <a:buClr>
                <a:schemeClr val="dk1"/>
              </a:buClr>
              <a:buSzPct val="100000"/>
              <a:buFont typeface="Arial"/>
              <a:buNone/>
              <a:defRPr sz="4800">
                <a:solidFill>
                  <a:schemeClr val="dk1"/>
                </a:solidFill>
              </a:defRPr>
            </a:lvl2pPr>
            <a:lvl3pPr lvl="2" indent="0">
              <a:spcBef>
                <a:spcPts val="0"/>
              </a:spcBef>
              <a:buClr>
                <a:schemeClr val="dk1"/>
              </a:buClr>
              <a:buSzPct val="100000"/>
              <a:buFont typeface="Arial"/>
              <a:buNone/>
              <a:defRPr sz="4800">
                <a:solidFill>
                  <a:schemeClr val="dk1"/>
                </a:solidFill>
              </a:defRPr>
            </a:lvl3pPr>
            <a:lvl4pPr lvl="3" indent="0">
              <a:spcBef>
                <a:spcPts val="0"/>
              </a:spcBef>
              <a:buClr>
                <a:schemeClr val="dk1"/>
              </a:buClr>
              <a:buSzPct val="100000"/>
              <a:buFont typeface="Arial"/>
              <a:buNone/>
              <a:defRPr sz="4800">
                <a:solidFill>
                  <a:schemeClr val="dk1"/>
                </a:solidFill>
              </a:defRPr>
            </a:lvl4pPr>
            <a:lvl5pPr lvl="4" indent="0">
              <a:spcBef>
                <a:spcPts val="0"/>
              </a:spcBef>
              <a:buClr>
                <a:schemeClr val="dk1"/>
              </a:buClr>
              <a:buSzPct val="100000"/>
              <a:buFont typeface="Arial"/>
              <a:buNone/>
              <a:defRPr sz="4800">
                <a:solidFill>
                  <a:schemeClr val="dk1"/>
                </a:solidFill>
              </a:defRPr>
            </a:lvl5pPr>
            <a:lvl6pPr lvl="5" indent="0">
              <a:spcBef>
                <a:spcPts val="0"/>
              </a:spcBef>
              <a:buClr>
                <a:schemeClr val="dk1"/>
              </a:buClr>
              <a:buSzPct val="100000"/>
              <a:buFont typeface="Arial"/>
              <a:buNone/>
              <a:defRPr sz="4800">
                <a:solidFill>
                  <a:schemeClr val="dk1"/>
                </a:solidFill>
              </a:defRPr>
            </a:lvl6pPr>
            <a:lvl7pPr lvl="6" indent="0">
              <a:spcBef>
                <a:spcPts val="0"/>
              </a:spcBef>
              <a:buClr>
                <a:schemeClr val="dk1"/>
              </a:buClr>
              <a:buSzPct val="100000"/>
              <a:buFont typeface="Arial"/>
              <a:buNone/>
              <a:defRPr sz="4800">
                <a:solidFill>
                  <a:schemeClr val="dk1"/>
                </a:solidFill>
              </a:defRPr>
            </a:lvl7pPr>
            <a:lvl8pPr lvl="7" indent="0">
              <a:spcBef>
                <a:spcPts val="0"/>
              </a:spcBef>
              <a:buClr>
                <a:schemeClr val="dk1"/>
              </a:buClr>
              <a:buSzPct val="100000"/>
              <a:buFont typeface="Arial"/>
              <a:buNone/>
              <a:defRPr sz="4800">
                <a:solidFill>
                  <a:schemeClr val="dk1"/>
                </a:solidFill>
              </a:defRPr>
            </a:lvl8pPr>
            <a:lvl9pPr lvl="8" indent="0">
              <a:spcBef>
                <a:spcPts val="0"/>
              </a:spcBef>
              <a:buClr>
                <a:schemeClr val="dk1"/>
              </a:buClr>
              <a:buSzPct val="100000"/>
              <a:buFont typeface="Arial"/>
              <a:buNone/>
              <a:defRPr sz="4800">
                <a:solidFill>
                  <a:schemeClr val="dk1"/>
                </a:solidFill>
              </a:defRPr>
            </a:lvl9pPr>
          </a:lstStyle>
          <a:p>
            <a:endParaRPr/>
          </a:p>
        </p:txBody>
      </p:sp>
      <p:sp>
        <p:nvSpPr>
          <p:cNvPr id="36" name="Shape 36"/>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7"/>
        <p:cNvGrpSpPr/>
        <p:nvPr/>
      </p:nvGrpSpPr>
      <p:grpSpPr>
        <a:xfrm>
          <a:off x="0" y="0"/>
          <a:ext cx="0" cy="0"/>
          <a:chOff x="0" y="0"/>
          <a:chExt cx="0" cy="0"/>
        </a:xfrm>
      </p:grpSpPr>
      <p:sp>
        <p:nvSpPr>
          <p:cNvPr id="38" name="Shape 38"/>
          <p:cNvSpPr/>
          <p:nvPr/>
        </p:nvSpPr>
        <p:spPr>
          <a:xfrm>
            <a:off x="4572000" y="-125"/>
            <a:ext cx="4572000" cy="5143500"/>
          </a:xfrm>
          <a:prstGeom prst="rect">
            <a:avLst/>
          </a:prstGeom>
          <a:solidFill>
            <a:schemeClr val="lt2"/>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9" name="Shape 39"/>
          <p:cNvSpPr txBox="1">
            <a:spLocks noGrp="1"/>
          </p:cNvSpPr>
          <p:nvPr>
            <p:ph type="title"/>
          </p:nvPr>
        </p:nvSpPr>
        <p:spPr>
          <a:xfrm>
            <a:off x="265500" y="1233175"/>
            <a:ext cx="4045200" cy="1482300"/>
          </a:xfrm>
          <a:prstGeom prst="rect">
            <a:avLst/>
          </a:prstGeom>
          <a:noFill/>
          <a:ln>
            <a:noFill/>
          </a:ln>
        </p:spPr>
        <p:txBody>
          <a:bodyPr wrap="square" lIns="91425" tIns="91425" rIns="91425" bIns="91425" anchor="b" anchorCtr="0"/>
          <a:lstStyle>
            <a:lvl1pPr marL="0" marR="0" lvl="0" indent="0" algn="ctr" rtl="0">
              <a:lnSpc>
                <a:spcPct val="100000"/>
              </a:lnSpc>
              <a:spcBef>
                <a:spcPts val="0"/>
              </a:spcBef>
              <a:spcAft>
                <a:spcPts val="0"/>
              </a:spcAft>
              <a:buClr>
                <a:schemeClr val="dk1"/>
              </a:buClr>
              <a:buSzPct val="100000"/>
              <a:buFont typeface="Arial"/>
              <a:buNone/>
              <a:defRPr sz="4200" b="0" i="0" u="none" strike="noStrike" cap="none">
                <a:solidFill>
                  <a:schemeClr val="dk1"/>
                </a:solidFill>
                <a:latin typeface="Arial"/>
                <a:ea typeface="Arial"/>
                <a:cs typeface="Arial"/>
                <a:sym typeface="Arial"/>
              </a:defRPr>
            </a:lvl1pPr>
            <a:lvl2pPr lvl="1" indent="0" algn="ctr">
              <a:spcBef>
                <a:spcPts val="0"/>
              </a:spcBef>
              <a:buClr>
                <a:schemeClr val="dk1"/>
              </a:buClr>
              <a:buSzPct val="100000"/>
              <a:buFont typeface="Arial"/>
              <a:buNone/>
              <a:defRPr sz="4200">
                <a:solidFill>
                  <a:schemeClr val="dk1"/>
                </a:solidFill>
              </a:defRPr>
            </a:lvl2pPr>
            <a:lvl3pPr lvl="2" indent="0" algn="ctr">
              <a:spcBef>
                <a:spcPts val="0"/>
              </a:spcBef>
              <a:buClr>
                <a:schemeClr val="dk1"/>
              </a:buClr>
              <a:buSzPct val="100000"/>
              <a:buFont typeface="Arial"/>
              <a:buNone/>
              <a:defRPr sz="4200">
                <a:solidFill>
                  <a:schemeClr val="dk1"/>
                </a:solidFill>
              </a:defRPr>
            </a:lvl3pPr>
            <a:lvl4pPr lvl="3" indent="0" algn="ctr">
              <a:spcBef>
                <a:spcPts val="0"/>
              </a:spcBef>
              <a:buClr>
                <a:schemeClr val="dk1"/>
              </a:buClr>
              <a:buSzPct val="100000"/>
              <a:buFont typeface="Arial"/>
              <a:buNone/>
              <a:defRPr sz="4200">
                <a:solidFill>
                  <a:schemeClr val="dk1"/>
                </a:solidFill>
              </a:defRPr>
            </a:lvl4pPr>
            <a:lvl5pPr lvl="4" indent="0" algn="ctr">
              <a:spcBef>
                <a:spcPts val="0"/>
              </a:spcBef>
              <a:buClr>
                <a:schemeClr val="dk1"/>
              </a:buClr>
              <a:buSzPct val="100000"/>
              <a:buFont typeface="Arial"/>
              <a:buNone/>
              <a:defRPr sz="4200">
                <a:solidFill>
                  <a:schemeClr val="dk1"/>
                </a:solidFill>
              </a:defRPr>
            </a:lvl5pPr>
            <a:lvl6pPr lvl="5" indent="0" algn="ctr">
              <a:spcBef>
                <a:spcPts val="0"/>
              </a:spcBef>
              <a:buClr>
                <a:schemeClr val="dk1"/>
              </a:buClr>
              <a:buSzPct val="100000"/>
              <a:buFont typeface="Arial"/>
              <a:buNone/>
              <a:defRPr sz="4200">
                <a:solidFill>
                  <a:schemeClr val="dk1"/>
                </a:solidFill>
              </a:defRPr>
            </a:lvl6pPr>
            <a:lvl7pPr lvl="6" indent="0" algn="ctr">
              <a:spcBef>
                <a:spcPts val="0"/>
              </a:spcBef>
              <a:buClr>
                <a:schemeClr val="dk1"/>
              </a:buClr>
              <a:buSzPct val="100000"/>
              <a:buFont typeface="Arial"/>
              <a:buNone/>
              <a:defRPr sz="4200">
                <a:solidFill>
                  <a:schemeClr val="dk1"/>
                </a:solidFill>
              </a:defRPr>
            </a:lvl7pPr>
            <a:lvl8pPr lvl="7" indent="0" algn="ctr">
              <a:spcBef>
                <a:spcPts val="0"/>
              </a:spcBef>
              <a:buClr>
                <a:schemeClr val="dk1"/>
              </a:buClr>
              <a:buSzPct val="100000"/>
              <a:buFont typeface="Arial"/>
              <a:buNone/>
              <a:defRPr sz="4200">
                <a:solidFill>
                  <a:schemeClr val="dk1"/>
                </a:solidFill>
              </a:defRPr>
            </a:lvl8pPr>
            <a:lvl9pPr lvl="8" indent="0" algn="ctr">
              <a:spcBef>
                <a:spcPts val="0"/>
              </a:spcBef>
              <a:buClr>
                <a:schemeClr val="dk1"/>
              </a:buClr>
              <a:buSzPct val="100000"/>
              <a:buFont typeface="Arial"/>
              <a:buNone/>
              <a:defRPr sz="4200">
                <a:solidFill>
                  <a:schemeClr val="dk1"/>
                </a:solidFill>
              </a:defRPr>
            </a:lvl9pPr>
          </a:lstStyle>
          <a:p>
            <a:endParaRPr/>
          </a:p>
        </p:txBody>
      </p:sp>
      <p:sp>
        <p:nvSpPr>
          <p:cNvPr id="40" name="Shape 40"/>
          <p:cNvSpPr txBox="1">
            <a:spLocks noGrp="1"/>
          </p:cNvSpPr>
          <p:nvPr>
            <p:ph type="subTitle" idx="1"/>
          </p:nvPr>
        </p:nvSpPr>
        <p:spPr>
          <a:xfrm>
            <a:off x="265500" y="2803075"/>
            <a:ext cx="4045200" cy="1235100"/>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chemeClr val="dk2"/>
              </a:buClr>
              <a:buSzPct val="100000"/>
              <a:buFont typeface="Arial"/>
              <a:buNone/>
              <a:defRPr sz="2100" b="0" i="0" u="none" strike="noStrike" cap="none">
                <a:solidFill>
                  <a:schemeClr val="dk2"/>
                </a:solidFill>
                <a:latin typeface="Arial"/>
                <a:ea typeface="Arial"/>
                <a:cs typeface="Arial"/>
                <a:sym typeface="Arial"/>
              </a:defRPr>
            </a:lvl1pPr>
            <a:lvl2pPr marL="0" marR="0" lvl="1" indent="0" algn="ctr" rtl="0">
              <a:lnSpc>
                <a:spcPct val="100000"/>
              </a:lnSpc>
              <a:spcBef>
                <a:spcPts val="0"/>
              </a:spcBef>
              <a:spcAft>
                <a:spcPts val="0"/>
              </a:spcAft>
              <a:buClr>
                <a:schemeClr val="dk2"/>
              </a:buClr>
              <a:buSzPct val="100000"/>
              <a:buFont typeface="Arial"/>
              <a:buNone/>
              <a:defRPr sz="2100" b="0" i="0" u="none" strike="noStrike" cap="none">
                <a:solidFill>
                  <a:schemeClr val="dk2"/>
                </a:solidFill>
                <a:latin typeface="Arial"/>
                <a:ea typeface="Arial"/>
                <a:cs typeface="Arial"/>
                <a:sym typeface="Arial"/>
              </a:defRPr>
            </a:lvl2pPr>
            <a:lvl3pPr marL="0" marR="0" lvl="2" indent="0" algn="ctr" rtl="0">
              <a:lnSpc>
                <a:spcPct val="100000"/>
              </a:lnSpc>
              <a:spcBef>
                <a:spcPts val="0"/>
              </a:spcBef>
              <a:spcAft>
                <a:spcPts val="0"/>
              </a:spcAft>
              <a:buClr>
                <a:schemeClr val="dk2"/>
              </a:buClr>
              <a:buSzPct val="100000"/>
              <a:buFont typeface="Arial"/>
              <a:buNone/>
              <a:defRPr sz="2100" b="0" i="0" u="none" strike="noStrike" cap="none">
                <a:solidFill>
                  <a:schemeClr val="dk2"/>
                </a:solidFill>
                <a:latin typeface="Arial"/>
                <a:ea typeface="Arial"/>
                <a:cs typeface="Arial"/>
                <a:sym typeface="Arial"/>
              </a:defRPr>
            </a:lvl3pPr>
            <a:lvl4pPr marL="0" marR="0" lvl="3" indent="0" algn="ctr" rtl="0">
              <a:lnSpc>
                <a:spcPct val="100000"/>
              </a:lnSpc>
              <a:spcBef>
                <a:spcPts val="0"/>
              </a:spcBef>
              <a:spcAft>
                <a:spcPts val="0"/>
              </a:spcAft>
              <a:buClr>
                <a:schemeClr val="dk2"/>
              </a:buClr>
              <a:buSzPct val="100000"/>
              <a:buFont typeface="Arial"/>
              <a:buNone/>
              <a:defRPr sz="2100" b="0" i="0" u="none" strike="noStrike" cap="none">
                <a:solidFill>
                  <a:schemeClr val="dk2"/>
                </a:solidFill>
                <a:latin typeface="Arial"/>
                <a:ea typeface="Arial"/>
                <a:cs typeface="Arial"/>
                <a:sym typeface="Arial"/>
              </a:defRPr>
            </a:lvl4pPr>
            <a:lvl5pPr marL="0" marR="0" lvl="4" indent="0" algn="ctr" rtl="0">
              <a:lnSpc>
                <a:spcPct val="100000"/>
              </a:lnSpc>
              <a:spcBef>
                <a:spcPts val="0"/>
              </a:spcBef>
              <a:spcAft>
                <a:spcPts val="0"/>
              </a:spcAft>
              <a:buClr>
                <a:schemeClr val="dk2"/>
              </a:buClr>
              <a:buSzPct val="100000"/>
              <a:buFont typeface="Arial"/>
              <a:buNone/>
              <a:defRPr sz="2100" b="0" i="0" u="none" strike="noStrike" cap="none">
                <a:solidFill>
                  <a:schemeClr val="dk2"/>
                </a:solidFill>
                <a:latin typeface="Arial"/>
                <a:ea typeface="Arial"/>
                <a:cs typeface="Arial"/>
                <a:sym typeface="Arial"/>
              </a:defRPr>
            </a:lvl5pPr>
            <a:lvl6pPr marL="0" marR="0" lvl="5" indent="0" algn="ctr" rtl="0">
              <a:lnSpc>
                <a:spcPct val="100000"/>
              </a:lnSpc>
              <a:spcBef>
                <a:spcPts val="0"/>
              </a:spcBef>
              <a:spcAft>
                <a:spcPts val="0"/>
              </a:spcAft>
              <a:buClr>
                <a:schemeClr val="dk2"/>
              </a:buClr>
              <a:buSzPct val="100000"/>
              <a:buFont typeface="Arial"/>
              <a:buNone/>
              <a:defRPr sz="2100" b="0" i="0" u="none" strike="noStrike" cap="none">
                <a:solidFill>
                  <a:schemeClr val="dk2"/>
                </a:solidFill>
                <a:latin typeface="Arial"/>
                <a:ea typeface="Arial"/>
                <a:cs typeface="Arial"/>
                <a:sym typeface="Arial"/>
              </a:defRPr>
            </a:lvl6pPr>
            <a:lvl7pPr marL="0" marR="0" lvl="6" indent="0" algn="ctr" rtl="0">
              <a:lnSpc>
                <a:spcPct val="100000"/>
              </a:lnSpc>
              <a:spcBef>
                <a:spcPts val="0"/>
              </a:spcBef>
              <a:spcAft>
                <a:spcPts val="0"/>
              </a:spcAft>
              <a:buClr>
                <a:schemeClr val="dk2"/>
              </a:buClr>
              <a:buSzPct val="100000"/>
              <a:buFont typeface="Arial"/>
              <a:buNone/>
              <a:defRPr sz="2100" b="0" i="0" u="none" strike="noStrike" cap="none">
                <a:solidFill>
                  <a:schemeClr val="dk2"/>
                </a:solidFill>
                <a:latin typeface="Arial"/>
                <a:ea typeface="Arial"/>
                <a:cs typeface="Arial"/>
                <a:sym typeface="Arial"/>
              </a:defRPr>
            </a:lvl7pPr>
            <a:lvl8pPr marL="0" marR="0" lvl="7" indent="0" algn="ctr" rtl="0">
              <a:lnSpc>
                <a:spcPct val="100000"/>
              </a:lnSpc>
              <a:spcBef>
                <a:spcPts val="0"/>
              </a:spcBef>
              <a:spcAft>
                <a:spcPts val="0"/>
              </a:spcAft>
              <a:buClr>
                <a:schemeClr val="dk2"/>
              </a:buClr>
              <a:buSzPct val="100000"/>
              <a:buFont typeface="Arial"/>
              <a:buNone/>
              <a:defRPr sz="2100" b="0" i="0" u="none" strike="noStrike" cap="none">
                <a:solidFill>
                  <a:schemeClr val="dk2"/>
                </a:solidFill>
                <a:latin typeface="Arial"/>
                <a:ea typeface="Arial"/>
                <a:cs typeface="Arial"/>
                <a:sym typeface="Arial"/>
              </a:defRPr>
            </a:lvl8pPr>
            <a:lvl9pPr marL="0" marR="0" lvl="8" indent="0" algn="ctr" rtl="0">
              <a:lnSpc>
                <a:spcPct val="100000"/>
              </a:lnSpc>
              <a:spcBef>
                <a:spcPts val="0"/>
              </a:spcBef>
              <a:spcAft>
                <a:spcPts val="0"/>
              </a:spcAft>
              <a:buClr>
                <a:schemeClr val="dk2"/>
              </a:buClr>
              <a:buSzPct val="100000"/>
              <a:buFont typeface="Arial"/>
              <a:buNone/>
              <a:defRPr sz="2100" b="0" i="0" u="none" strike="noStrike" cap="none">
                <a:solidFill>
                  <a:schemeClr val="dk2"/>
                </a:solidFill>
                <a:latin typeface="Arial"/>
                <a:ea typeface="Arial"/>
                <a:cs typeface="Arial"/>
                <a:sym typeface="Arial"/>
              </a:defRPr>
            </a:lvl9pPr>
          </a:lstStyle>
          <a:p>
            <a:endParaRPr/>
          </a:p>
        </p:txBody>
      </p:sp>
      <p:sp>
        <p:nvSpPr>
          <p:cNvPr id="41" name="Shape 41"/>
          <p:cNvSpPr txBox="1">
            <a:spLocks noGrp="1"/>
          </p:cNvSpPr>
          <p:nvPr>
            <p:ph type="body" idx="2"/>
          </p:nvPr>
        </p:nvSpPr>
        <p:spPr>
          <a:xfrm>
            <a:off x="4939500" y="724075"/>
            <a:ext cx="3837000" cy="3695100"/>
          </a:xfrm>
          <a:prstGeom prst="rect">
            <a:avLst/>
          </a:prstGeom>
          <a:noFill/>
          <a:ln>
            <a:noFill/>
          </a:ln>
        </p:spPr>
        <p:txBody>
          <a:bodyPr wrap="square" lIns="91425" tIns="91425" rIns="91425" bIns="91425" anchor="ctr" anchorCtr="0"/>
          <a:lstStyle>
            <a:lvl1pPr marL="0" marR="0" lvl="0" indent="114300" algn="l" rtl="0">
              <a:lnSpc>
                <a:spcPct val="115000"/>
              </a:lnSpc>
              <a:spcBef>
                <a:spcPts val="0"/>
              </a:spcBef>
              <a:spcAft>
                <a:spcPts val="1600"/>
              </a:spcAft>
              <a:buClr>
                <a:schemeClr val="dk2"/>
              </a:buClr>
              <a:buSzPct val="100000"/>
              <a:buFont typeface="Arial"/>
              <a:buChar char="●"/>
              <a:defRPr sz="1800" b="0" i="0" u="none" strike="noStrike" cap="none">
                <a:solidFill>
                  <a:schemeClr val="dk2"/>
                </a:solidFill>
                <a:latin typeface="Arial"/>
                <a:ea typeface="Arial"/>
                <a:cs typeface="Arial"/>
                <a:sym typeface="Arial"/>
              </a:defRPr>
            </a:lvl1pPr>
            <a:lvl2pPr marL="0" marR="0" lvl="1"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2pPr>
            <a:lvl3pPr marL="0" marR="0" lvl="2"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3pPr>
            <a:lvl4pPr marL="0" marR="0" lvl="3"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4pPr>
            <a:lvl5pPr marL="0" marR="0" lvl="4"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5pPr>
            <a:lvl6pPr marL="0" marR="0" lvl="5"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6pPr>
            <a:lvl7pPr marL="0" marR="0" lvl="6"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7pPr>
            <a:lvl8pPr marL="0" marR="0" lvl="7"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8pPr>
            <a:lvl9pPr marL="0" marR="0" lvl="8"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42" name="Shape 42"/>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100000"/>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SzPct val="100000"/>
              <a:buFont typeface="Arial"/>
              <a:buNone/>
              <a:defRPr sz="2800">
                <a:solidFill>
                  <a:schemeClr val="dk1"/>
                </a:solidFill>
              </a:defRPr>
            </a:lvl2pPr>
            <a:lvl3pPr lvl="2" indent="0">
              <a:spcBef>
                <a:spcPts val="0"/>
              </a:spcBef>
              <a:buClr>
                <a:schemeClr val="dk1"/>
              </a:buClr>
              <a:buSzPct val="100000"/>
              <a:buFont typeface="Arial"/>
              <a:buNone/>
              <a:defRPr sz="2800">
                <a:solidFill>
                  <a:schemeClr val="dk1"/>
                </a:solidFill>
              </a:defRPr>
            </a:lvl3pPr>
            <a:lvl4pPr lvl="3" indent="0">
              <a:spcBef>
                <a:spcPts val="0"/>
              </a:spcBef>
              <a:buClr>
                <a:schemeClr val="dk1"/>
              </a:buClr>
              <a:buSzPct val="100000"/>
              <a:buFont typeface="Arial"/>
              <a:buNone/>
              <a:defRPr sz="2800">
                <a:solidFill>
                  <a:schemeClr val="dk1"/>
                </a:solidFill>
              </a:defRPr>
            </a:lvl4pPr>
            <a:lvl5pPr lvl="4" indent="0">
              <a:spcBef>
                <a:spcPts val="0"/>
              </a:spcBef>
              <a:buClr>
                <a:schemeClr val="dk1"/>
              </a:buClr>
              <a:buSzPct val="100000"/>
              <a:buFont typeface="Arial"/>
              <a:buNone/>
              <a:defRPr sz="2800">
                <a:solidFill>
                  <a:schemeClr val="dk1"/>
                </a:solidFill>
              </a:defRPr>
            </a:lvl5pPr>
            <a:lvl6pPr lvl="5" indent="0">
              <a:spcBef>
                <a:spcPts val="0"/>
              </a:spcBef>
              <a:buClr>
                <a:schemeClr val="dk1"/>
              </a:buClr>
              <a:buSzPct val="100000"/>
              <a:buFont typeface="Arial"/>
              <a:buNone/>
              <a:defRPr sz="2800">
                <a:solidFill>
                  <a:schemeClr val="dk1"/>
                </a:solidFill>
              </a:defRPr>
            </a:lvl6pPr>
            <a:lvl7pPr lvl="6" indent="0">
              <a:spcBef>
                <a:spcPts val="0"/>
              </a:spcBef>
              <a:buClr>
                <a:schemeClr val="dk1"/>
              </a:buClr>
              <a:buSzPct val="100000"/>
              <a:buFont typeface="Arial"/>
              <a:buNone/>
              <a:defRPr sz="2800">
                <a:solidFill>
                  <a:schemeClr val="dk1"/>
                </a:solidFill>
              </a:defRPr>
            </a:lvl7pPr>
            <a:lvl8pPr lvl="7" indent="0">
              <a:spcBef>
                <a:spcPts val="0"/>
              </a:spcBef>
              <a:buClr>
                <a:schemeClr val="dk1"/>
              </a:buClr>
              <a:buSzPct val="100000"/>
              <a:buFont typeface="Arial"/>
              <a:buNone/>
              <a:defRPr sz="2800">
                <a:solidFill>
                  <a:schemeClr val="dk1"/>
                </a:solidFill>
              </a:defRPr>
            </a:lvl8pPr>
            <a:lvl9pPr lvl="8" indent="0">
              <a:spcBef>
                <a:spcPts val="0"/>
              </a:spcBef>
              <a:buClr>
                <a:schemeClr val="dk1"/>
              </a:buClr>
              <a:buSzPct val="100000"/>
              <a:buFont typeface="Arial"/>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marL="0" marR="0" lvl="0" indent="114300" algn="l" rtl="0">
              <a:lnSpc>
                <a:spcPct val="115000"/>
              </a:lnSpc>
              <a:spcBef>
                <a:spcPts val="0"/>
              </a:spcBef>
              <a:spcAft>
                <a:spcPts val="1600"/>
              </a:spcAft>
              <a:buClr>
                <a:schemeClr val="dk2"/>
              </a:buClr>
              <a:buSzPct val="100000"/>
              <a:buFont typeface="Arial"/>
              <a:buChar char="●"/>
              <a:defRPr sz="1800" b="0" i="0" u="none" strike="noStrike" cap="none">
                <a:solidFill>
                  <a:schemeClr val="dk2"/>
                </a:solidFill>
                <a:latin typeface="Arial"/>
                <a:ea typeface="Arial"/>
                <a:cs typeface="Arial"/>
                <a:sym typeface="Arial"/>
              </a:defRPr>
            </a:lvl1pPr>
            <a:lvl2pPr marL="0" marR="0" lvl="1"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2pPr>
            <a:lvl3pPr marL="0" marR="0" lvl="2"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3pPr>
            <a:lvl4pPr marL="0" marR="0" lvl="3"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4pPr>
            <a:lvl5pPr marL="0" marR="0" lvl="4"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5pPr>
            <a:lvl6pPr marL="0" marR="0" lvl="5"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6pPr>
            <a:lvl7pPr marL="0" marR="0" lvl="6"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7pPr>
            <a:lvl8pPr marL="0" marR="0" lvl="7"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8pPr>
            <a:lvl9pPr marL="0" marR="0" lvl="8"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marL="0" marR="0" lvl="0" indent="-63500" algn="r" rtl="0">
              <a:lnSpc>
                <a:spcPct val="100000"/>
              </a:lnSpc>
              <a:spcBef>
                <a:spcPts val="0"/>
              </a:spcBef>
              <a:spcAft>
                <a:spcPts val="0"/>
              </a:spcAft>
              <a:buClr>
                <a:schemeClr val="dk2"/>
              </a:buClr>
              <a:buSzPct val="100000"/>
              <a:buFont typeface="Arial"/>
              <a:buNone/>
            </a:pPr>
            <a:fld id="{00000000-1234-1234-1234-123412341234}" type="slidenum">
              <a:rPr lang="en-US" sz="1000" b="0" i="0" u="none" strike="noStrike" cap="none">
                <a:solidFill>
                  <a:schemeClr val="dk2"/>
                </a:solidFill>
                <a:latin typeface="Arial"/>
                <a:ea typeface="Arial"/>
                <a:cs typeface="Arial"/>
                <a:sym typeface="Arial"/>
              </a:rPr>
              <a:t>‹#›</a:t>
            </a:fld>
            <a:endParaRPr lang="en-US" sz="1000" b="0" i="0" u="none" strike="noStrike" cap="none">
              <a:solidFill>
                <a:schemeClr val="dk2"/>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comments" Target="../comments/comment1.xml"/><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comments" Target="../comments/comment2.xml"/><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comments" Target="../comments/comment3.xml"/><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Shape 54"/>
          <p:cNvPicPr preferRelativeResize="0"/>
          <p:nvPr/>
        </p:nvPicPr>
        <p:blipFill rotWithShape="1">
          <a:blip r:embed="rId3">
            <a:alphaModFix/>
          </a:blip>
          <a:srcRect/>
          <a:stretch/>
        </p:blipFill>
        <p:spPr>
          <a:xfrm>
            <a:off x="868275" y="1354238"/>
            <a:ext cx="3124991" cy="2203891"/>
          </a:xfrm>
          <a:prstGeom prst="rect">
            <a:avLst/>
          </a:prstGeom>
          <a:noFill/>
          <a:ln>
            <a:noFill/>
          </a:ln>
        </p:spPr>
      </p:pic>
      <p:pic>
        <p:nvPicPr>
          <p:cNvPr id="55" name="Shape 55"/>
          <p:cNvPicPr preferRelativeResize="0"/>
          <p:nvPr/>
        </p:nvPicPr>
        <p:blipFill rotWithShape="1">
          <a:blip r:embed="rId4">
            <a:alphaModFix/>
          </a:blip>
          <a:srcRect/>
          <a:stretch/>
        </p:blipFill>
        <p:spPr>
          <a:xfrm>
            <a:off x="5074677" y="451413"/>
            <a:ext cx="3629484" cy="383121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07" name="Shape 107" descr="f2.png"/>
          <p:cNvPicPr preferRelativeResize="0"/>
          <p:nvPr/>
        </p:nvPicPr>
        <p:blipFill rotWithShape="1">
          <a:blip r:embed="rId3">
            <a:alphaModFix/>
          </a:blip>
          <a:srcRect/>
          <a:stretch/>
        </p:blipFill>
        <p:spPr>
          <a:xfrm>
            <a:off x="1354239" y="-775504"/>
            <a:ext cx="11088546" cy="5822066"/>
          </a:xfrm>
          <a:prstGeom prst="rect">
            <a:avLst/>
          </a:prstGeom>
          <a:noFill/>
          <a:ln>
            <a:noFill/>
          </a:ln>
        </p:spPr>
      </p:pic>
      <p:pic>
        <p:nvPicPr>
          <p:cNvPr id="108" name="Shape 108" descr="f1.png"/>
          <p:cNvPicPr preferRelativeResize="0"/>
          <p:nvPr/>
        </p:nvPicPr>
        <p:blipFill rotWithShape="1">
          <a:blip r:embed="rId4">
            <a:alphaModFix/>
          </a:blip>
          <a:srcRect/>
          <a:stretch/>
        </p:blipFill>
        <p:spPr>
          <a:xfrm>
            <a:off x="775505" y="714000"/>
            <a:ext cx="3742950" cy="396329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Shape 113"/>
          <p:cNvPicPr preferRelativeResize="0"/>
          <p:nvPr/>
        </p:nvPicPr>
        <p:blipFill rotWithShape="1">
          <a:blip r:embed="rId3">
            <a:alphaModFix/>
          </a:blip>
          <a:srcRect/>
          <a:stretch/>
        </p:blipFill>
        <p:spPr>
          <a:xfrm>
            <a:off x="1064871" y="1736203"/>
            <a:ext cx="2146774" cy="2217642"/>
          </a:xfrm>
          <a:prstGeom prst="rect">
            <a:avLst/>
          </a:prstGeom>
          <a:noFill/>
          <a:ln>
            <a:noFill/>
          </a:ln>
        </p:spPr>
      </p:pic>
      <p:pic>
        <p:nvPicPr>
          <p:cNvPr id="114" name="Shape 114"/>
          <p:cNvPicPr preferRelativeResize="0"/>
          <p:nvPr/>
        </p:nvPicPr>
        <p:blipFill rotWithShape="1">
          <a:blip r:embed="rId4">
            <a:alphaModFix/>
          </a:blip>
          <a:srcRect/>
          <a:stretch/>
        </p:blipFill>
        <p:spPr>
          <a:xfrm>
            <a:off x="1064871" y="-1423686"/>
            <a:ext cx="11596364" cy="631977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20" name="Shape 120"/>
          <p:cNvPicPr preferRelativeResize="0"/>
          <p:nvPr/>
        </p:nvPicPr>
        <p:blipFill rotWithShape="1">
          <a:blip r:embed="rId3">
            <a:alphaModFix/>
          </a:blip>
          <a:srcRect l="32363" t="27670" r="34650" b="1173"/>
          <a:stretch/>
        </p:blipFill>
        <p:spPr>
          <a:xfrm>
            <a:off x="106135" y="408215"/>
            <a:ext cx="3886200" cy="4457700"/>
          </a:xfrm>
          <a:prstGeom prst="rect">
            <a:avLst/>
          </a:prstGeom>
          <a:noFill/>
          <a:ln>
            <a:noFill/>
          </a:ln>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2780" y="497049"/>
            <a:ext cx="3695962" cy="405228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Shape 60"/>
          <p:cNvPicPr preferRelativeResize="0"/>
          <p:nvPr/>
        </p:nvPicPr>
        <p:blipFill rotWithShape="1">
          <a:blip r:embed="rId3">
            <a:alphaModFix/>
          </a:blip>
          <a:srcRect/>
          <a:stretch/>
        </p:blipFill>
        <p:spPr>
          <a:xfrm>
            <a:off x="708242" y="798653"/>
            <a:ext cx="3238725" cy="3877519"/>
          </a:xfrm>
          <a:prstGeom prst="rect">
            <a:avLst/>
          </a:prstGeom>
          <a:noFill/>
          <a:ln>
            <a:noFill/>
          </a:ln>
        </p:spPr>
      </p:pic>
      <p:pic>
        <p:nvPicPr>
          <p:cNvPr id="61" name="Shape 61"/>
          <p:cNvPicPr preferRelativeResize="0"/>
          <p:nvPr/>
        </p:nvPicPr>
        <p:blipFill rotWithShape="1">
          <a:blip r:embed="rId4">
            <a:alphaModFix/>
          </a:blip>
          <a:srcRect/>
          <a:stretch/>
        </p:blipFill>
        <p:spPr>
          <a:xfrm>
            <a:off x="5729468" y="868103"/>
            <a:ext cx="3183038" cy="376177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Shape 66"/>
          <p:cNvPicPr preferRelativeResize="0"/>
          <p:nvPr/>
        </p:nvPicPr>
        <p:blipFill rotWithShape="1">
          <a:blip r:embed="rId3">
            <a:alphaModFix/>
          </a:blip>
          <a:srcRect/>
          <a:stretch/>
        </p:blipFill>
        <p:spPr>
          <a:xfrm>
            <a:off x="5729469" y="1585733"/>
            <a:ext cx="2597986" cy="2240016"/>
          </a:xfrm>
          <a:prstGeom prst="rect">
            <a:avLst/>
          </a:prstGeom>
          <a:noFill/>
          <a:ln>
            <a:noFill/>
          </a:ln>
        </p:spPr>
      </p:pic>
      <p:pic>
        <p:nvPicPr>
          <p:cNvPr id="67" name="Shape 67"/>
          <p:cNvPicPr preferRelativeResize="0"/>
          <p:nvPr/>
        </p:nvPicPr>
        <p:blipFill rotWithShape="1">
          <a:blip r:embed="rId4">
            <a:alphaModFix/>
          </a:blip>
          <a:srcRect/>
          <a:stretch/>
        </p:blipFill>
        <p:spPr>
          <a:xfrm>
            <a:off x="-2236977" y="-423923"/>
            <a:ext cx="9887925" cy="526648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2" name="Shape 72"/>
          <p:cNvPicPr preferRelativeResize="0"/>
          <p:nvPr/>
        </p:nvPicPr>
        <p:blipFill rotWithShape="1">
          <a:blip r:embed="rId3">
            <a:alphaModFix/>
          </a:blip>
          <a:srcRect/>
          <a:stretch/>
        </p:blipFill>
        <p:spPr>
          <a:xfrm>
            <a:off x="985367" y="370189"/>
            <a:ext cx="3146795" cy="4039765"/>
          </a:xfrm>
          <a:prstGeom prst="rect">
            <a:avLst/>
          </a:prstGeom>
          <a:noFill/>
          <a:ln>
            <a:noFill/>
          </a:ln>
        </p:spPr>
      </p:pic>
      <p:pic>
        <p:nvPicPr>
          <p:cNvPr id="73" name="Shape 73"/>
          <p:cNvPicPr preferRelativeResize="0"/>
          <p:nvPr/>
        </p:nvPicPr>
        <p:blipFill rotWithShape="1">
          <a:blip r:embed="rId4">
            <a:alphaModFix/>
          </a:blip>
          <a:srcRect/>
          <a:stretch/>
        </p:blipFill>
        <p:spPr>
          <a:xfrm>
            <a:off x="5587532" y="266217"/>
            <a:ext cx="3174504" cy="414373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Shape 78" descr="kid with red jacket looking to the side.png"/>
          <p:cNvPicPr preferRelativeResize="0"/>
          <p:nvPr/>
        </p:nvPicPr>
        <p:blipFill rotWithShape="1">
          <a:blip r:embed="rId3">
            <a:alphaModFix/>
          </a:blip>
          <a:srcRect/>
          <a:stretch/>
        </p:blipFill>
        <p:spPr>
          <a:xfrm>
            <a:off x="-1097665" y="-1585732"/>
            <a:ext cx="10924572" cy="650497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3" name="Shape 83" descr="kid with red jacket yawning.png"/>
          <p:cNvPicPr preferRelativeResize="0"/>
          <p:nvPr/>
        </p:nvPicPr>
        <p:blipFill rotWithShape="1">
          <a:blip r:embed="rId3">
            <a:alphaModFix/>
          </a:blip>
          <a:srcRect/>
          <a:stretch/>
        </p:blipFill>
        <p:spPr>
          <a:xfrm>
            <a:off x="915542" y="520862"/>
            <a:ext cx="3644883" cy="3858274"/>
          </a:xfrm>
          <a:prstGeom prst="rect">
            <a:avLst/>
          </a:prstGeom>
          <a:noFill/>
          <a:ln>
            <a:noFill/>
          </a:ln>
        </p:spPr>
      </p:pic>
      <p:pic>
        <p:nvPicPr>
          <p:cNvPr id="84" name="Shape 84" descr="kid with red jacket.png"/>
          <p:cNvPicPr preferRelativeResize="0"/>
          <p:nvPr/>
        </p:nvPicPr>
        <p:blipFill rotWithShape="1">
          <a:blip r:embed="rId4">
            <a:alphaModFix/>
          </a:blip>
          <a:srcRect/>
          <a:stretch/>
        </p:blipFill>
        <p:spPr>
          <a:xfrm>
            <a:off x="2442258" y="-1365814"/>
            <a:ext cx="10324617" cy="598411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Shape 89"/>
          <p:cNvPicPr preferRelativeResize="0"/>
          <p:nvPr/>
        </p:nvPicPr>
        <p:blipFill rotWithShape="1">
          <a:blip r:embed="rId3">
            <a:alphaModFix/>
          </a:blip>
          <a:srcRect/>
          <a:stretch/>
        </p:blipFill>
        <p:spPr>
          <a:xfrm>
            <a:off x="5537123" y="502138"/>
            <a:ext cx="3097591" cy="3916341"/>
          </a:xfrm>
          <a:prstGeom prst="rect">
            <a:avLst/>
          </a:prstGeom>
          <a:noFill/>
          <a:ln>
            <a:noFill/>
          </a:ln>
        </p:spPr>
      </p:pic>
      <p:pic>
        <p:nvPicPr>
          <p:cNvPr id="90" name="Shape 90"/>
          <p:cNvPicPr preferRelativeResize="0"/>
          <p:nvPr/>
        </p:nvPicPr>
        <p:blipFill rotWithShape="1">
          <a:blip r:embed="rId4">
            <a:alphaModFix/>
          </a:blip>
          <a:srcRect/>
          <a:stretch/>
        </p:blipFill>
        <p:spPr>
          <a:xfrm>
            <a:off x="547149" y="1215837"/>
            <a:ext cx="3480842" cy="248894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Shape 95"/>
          <p:cNvPicPr preferRelativeResize="0"/>
          <p:nvPr/>
        </p:nvPicPr>
        <p:blipFill rotWithShape="1">
          <a:blip r:embed="rId3">
            <a:alphaModFix/>
          </a:blip>
          <a:srcRect/>
          <a:stretch/>
        </p:blipFill>
        <p:spPr>
          <a:xfrm>
            <a:off x="5162310" y="515073"/>
            <a:ext cx="3566041" cy="4224759"/>
          </a:xfrm>
          <a:prstGeom prst="rect">
            <a:avLst/>
          </a:prstGeom>
          <a:noFill/>
          <a:ln>
            <a:noFill/>
          </a:ln>
        </p:spPr>
      </p:pic>
      <p:pic>
        <p:nvPicPr>
          <p:cNvPr id="96" name="Shape 96"/>
          <p:cNvPicPr preferRelativeResize="0"/>
          <p:nvPr/>
        </p:nvPicPr>
        <p:blipFill rotWithShape="1">
          <a:blip r:embed="rId4">
            <a:alphaModFix/>
          </a:blip>
          <a:srcRect/>
          <a:stretch/>
        </p:blipFill>
        <p:spPr>
          <a:xfrm>
            <a:off x="544010" y="451413"/>
            <a:ext cx="3444183" cy="435208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Shape 101"/>
          <p:cNvPicPr preferRelativeResize="0"/>
          <p:nvPr/>
        </p:nvPicPr>
        <p:blipFill rotWithShape="1">
          <a:blip r:embed="rId3">
            <a:alphaModFix/>
          </a:blip>
          <a:srcRect/>
          <a:stretch/>
        </p:blipFill>
        <p:spPr>
          <a:xfrm>
            <a:off x="5808705" y="2430684"/>
            <a:ext cx="2710261" cy="1754588"/>
          </a:xfrm>
          <a:prstGeom prst="rect">
            <a:avLst/>
          </a:prstGeom>
          <a:noFill/>
          <a:ln>
            <a:noFill/>
          </a:ln>
        </p:spPr>
      </p:pic>
      <p:pic>
        <p:nvPicPr>
          <p:cNvPr id="102" name="Shape 102" descr="f2.png"/>
          <p:cNvPicPr preferRelativeResize="0"/>
          <p:nvPr/>
        </p:nvPicPr>
        <p:blipFill rotWithShape="1">
          <a:blip r:embed="rId4">
            <a:alphaModFix/>
          </a:blip>
          <a:srcRect/>
          <a:stretch/>
        </p:blipFill>
        <p:spPr>
          <a:xfrm>
            <a:off x="-3102017" y="-1268874"/>
            <a:ext cx="11262167" cy="6423949"/>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2983</TotalTime>
  <Words>430</Words>
  <Application>Microsoft Macintosh PowerPoint</Application>
  <PresentationFormat>On-screen Show (16:9)</PresentationFormat>
  <Paragraphs>12</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Times New Roman</vt: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5</cp:revision>
  <dcterms:modified xsi:type="dcterms:W3CDTF">2017-10-30T05:14:21Z</dcterms:modified>
</cp:coreProperties>
</file>